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1" r:id="rId3"/>
    <p:sldId id="257" r:id="rId4"/>
    <p:sldId id="272" r:id="rId5"/>
    <p:sldId id="273" r:id="rId6"/>
    <p:sldId id="274" r:id="rId7"/>
    <p:sldId id="259" r:id="rId8"/>
    <p:sldId id="275" r:id="rId9"/>
    <p:sldId id="276" r:id="rId10"/>
    <p:sldId id="267" r:id="rId11"/>
    <p:sldId id="260" r:id="rId12"/>
    <p:sldId id="277" r:id="rId13"/>
    <p:sldId id="261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69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FF00"/>
    <a:srgbClr val="FF00FF"/>
    <a:srgbClr val="6600CC"/>
    <a:srgbClr val="0000FF"/>
    <a:srgbClr val="00FFFF"/>
    <a:srgbClr val="FF6600"/>
    <a:srgbClr val="DAD8A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97BC7-A140-4565-93BE-A8E739B73912}" type="datetimeFigureOut">
              <a:rPr lang="en-US" smtClean="0"/>
              <a:pPr/>
              <a:t>11/3/2011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3E007-B771-4279-9700-6436915ED68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97BC7-A140-4565-93BE-A8E739B73912}" type="datetimeFigureOut">
              <a:rPr lang="en-US" smtClean="0"/>
              <a:pPr/>
              <a:t>11/3/2011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3E007-B771-4279-9700-6436915ED6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97BC7-A140-4565-93BE-A8E739B73912}" type="datetimeFigureOut">
              <a:rPr lang="en-US" smtClean="0"/>
              <a:pPr/>
              <a:t>11/3/2011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3E007-B771-4279-9700-6436915ED6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97BC7-A140-4565-93BE-A8E739B73912}" type="datetimeFigureOut">
              <a:rPr lang="en-US" smtClean="0"/>
              <a:pPr/>
              <a:t>11/3/2011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3E007-B771-4279-9700-6436915ED6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97BC7-A140-4565-93BE-A8E739B73912}" type="datetimeFigureOut">
              <a:rPr lang="en-US" smtClean="0"/>
              <a:pPr/>
              <a:t>11/3/2011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3CC3E007-B771-4279-9700-6436915ED6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97BC7-A140-4565-93BE-A8E739B73912}" type="datetimeFigureOut">
              <a:rPr lang="en-US" smtClean="0"/>
              <a:pPr/>
              <a:t>11/3/2011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3E007-B771-4279-9700-6436915ED6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97BC7-A140-4565-93BE-A8E739B73912}" type="datetimeFigureOut">
              <a:rPr lang="en-US" smtClean="0"/>
              <a:pPr/>
              <a:t>11/3/2011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3E007-B771-4279-9700-6436915ED6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97BC7-A140-4565-93BE-A8E739B73912}" type="datetimeFigureOut">
              <a:rPr lang="en-US" smtClean="0"/>
              <a:pPr/>
              <a:t>11/3/2011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3E007-B771-4279-9700-6436915ED6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97BC7-A140-4565-93BE-A8E739B73912}" type="datetimeFigureOut">
              <a:rPr lang="en-US" smtClean="0"/>
              <a:pPr/>
              <a:t>11/3/2011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3E007-B771-4279-9700-6436915ED6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97BC7-A140-4565-93BE-A8E739B73912}" type="datetimeFigureOut">
              <a:rPr lang="en-US" smtClean="0"/>
              <a:pPr/>
              <a:t>11/3/2011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3E007-B771-4279-9700-6436915ED6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97BC7-A140-4565-93BE-A8E739B73912}" type="datetimeFigureOut">
              <a:rPr lang="en-US" smtClean="0"/>
              <a:pPr/>
              <a:t>11/3/2011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3E007-B771-4279-9700-6436915ED6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7297BC7-A140-4565-93BE-A8E739B73912}" type="datetimeFigureOut">
              <a:rPr lang="en-US" smtClean="0"/>
              <a:pPr/>
              <a:t>11/3/2011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CC3E007-B771-4279-9700-6436915ED68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BUKU\AUDIO%20VISUAL\1.%20PRIBADI\PERKEMBANGAN%20FISIK%20DAN%20PSIKIS\03.%20Back%20To%20The%20Future%20-%20Main%20Theme.mp3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BAHAN%20AJAR\AUDIO%20VISUAL%202\BELAJAR\3.%20MOTIVASI%20%20BELAJAR\BERUSAHA%20SAMPAI%20BERHASIL.wmv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BAHAN%20AJAR\AUDIO%20VISUAL%202\BELAJAR\3.%20MOTIVASI%20%20BELAJAR\KETRAMPILAN%20BELAJAR%20VISUAL.MPG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BAHAN%20AJAR\AUDIO%20VISUAL%202\BELAJAR\3.%20MOTIVASI%20%20BELAJAR\MOTIVASI%20BELAJAR.M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6172200"/>
            <a:ext cx="8229600" cy="685800"/>
          </a:xfrm>
          <a:solidFill>
            <a:schemeClr val="bg1"/>
          </a:solidFill>
        </p:spPr>
        <p:txBody>
          <a:bodyPr/>
          <a:lstStyle/>
          <a:p>
            <a:pPr algn="ctr">
              <a:buNone/>
            </a:pPr>
            <a:r>
              <a:rPr lang="en-US" dirty="0" smtClean="0"/>
              <a:t>.</a:t>
            </a:r>
            <a:r>
              <a:rPr lang="en-US" sz="3200" dirty="0" smtClean="0"/>
              <a:t>BIDANG PENGEMBANGAN BELAJAR</a:t>
            </a:r>
            <a:endParaRPr lang="en-US" sz="3200" dirty="0"/>
          </a:p>
        </p:txBody>
      </p:sp>
      <p:sp>
        <p:nvSpPr>
          <p:cNvPr id="6" name="32-Point Star 5"/>
          <p:cNvSpPr/>
          <p:nvPr/>
        </p:nvSpPr>
        <p:spPr>
          <a:xfrm>
            <a:off x="0" y="457200"/>
            <a:ext cx="9144000" cy="5410200"/>
          </a:xfrm>
          <a:prstGeom prst="star32">
            <a:avLst>
              <a:gd name="adj" fmla="val 41360"/>
            </a:avLst>
          </a:prstGeom>
          <a:gradFill flip="none" rotWithShape="1">
            <a:gsLst>
              <a:gs pos="0">
                <a:schemeClr val="bg1"/>
              </a:gs>
              <a:gs pos="25000">
                <a:srgbClr val="00FF00"/>
              </a:gs>
              <a:gs pos="50000">
                <a:schemeClr val="bg1"/>
              </a:gs>
              <a:gs pos="75000">
                <a:srgbClr val="00FF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>
                <a:solidFill>
                  <a:srgbClr val="FF0000"/>
                </a:solidFill>
                <a:latin typeface="Arial Black" pitchFamily="34" charset="0"/>
              </a:rPr>
              <a:t>MOTIVASI DAN  BELAJAR</a:t>
            </a:r>
            <a:endParaRPr lang="en-US" sz="480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7" name="03. Back To The Future - Main Them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924800" y="381000"/>
            <a:ext cx="6858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9852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2-Point Star 3"/>
          <p:cNvSpPr/>
          <p:nvPr/>
        </p:nvSpPr>
        <p:spPr>
          <a:xfrm>
            <a:off x="228600" y="0"/>
            <a:ext cx="8686800" cy="1447800"/>
          </a:xfrm>
          <a:prstGeom prst="star32">
            <a:avLst>
              <a:gd name="adj" fmla="val 41360"/>
            </a:avLst>
          </a:prstGeom>
          <a:gradFill flip="none" rotWithShape="1">
            <a:gsLst>
              <a:gs pos="0">
                <a:srgbClr val="0000FF"/>
              </a:gs>
              <a:gs pos="25000">
                <a:srgbClr val="FFFF00"/>
              </a:gs>
              <a:gs pos="50000">
                <a:srgbClr val="0000FF"/>
              </a:gs>
              <a:gs pos="75000">
                <a:srgbClr val="FFFF00"/>
              </a:gs>
              <a:gs pos="100000">
                <a:srgbClr val="0000FF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600" i="1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 algn="ctr"/>
            <a:r>
              <a:rPr lang="id-ID" sz="3600" i="1" dirty="0" smtClean="0">
                <a:solidFill>
                  <a:srgbClr val="FF0000"/>
                </a:solidFill>
                <a:latin typeface="Arial Black" pitchFamily="34" charset="0"/>
              </a:rPr>
              <a:t>ELABORASI</a:t>
            </a:r>
            <a:endParaRPr lang="en-US" sz="3600" dirty="0" smtClean="0">
              <a:solidFill>
                <a:srgbClr val="FF0000"/>
              </a:solidFill>
            </a:endParaRPr>
          </a:p>
          <a:p>
            <a:pPr algn="ctr"/>
            <a:endParaRPr lang="en-US" sz="480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9" name="BERUSAHA SAMPAI BERHASIL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04800" y="1439862"/>
            <a:ext cx="8610600" cy="54181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8399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133600"/>
            <a:ext cx="7696200" cy="4724400"/>
          </a:xfrm>
          <a:solidFill>
            <a:srgbClr val="0000FF"/>
          </a:solidFill>
        </p:spPr>
        <p:txBody>
          <a:bodyPr>
            <a:noAutofit/>
          </a:bodyPr>
          <a:lstStyle/>
          <a:p>
            <a:pPr lvl="0">
              <a:spcBef>
                <a:spcPts val="600"/>
              </a:spcBef>
            </a:pPr>
            <a:r>
              <a:rPr lang="en-US" sz="3600" i="1" dirty="0" err="1" smtClean="0">
                <a:solidFill>
                  <a:srgbClr val="FFFF00"/>
                </a:solidFill>
                <a:latin typeface="Arial Black" pitchFamily="34" charset="0"/>
              </a:rPr>
              <a:t>Tekun</a:t>
            </a:r>
            <a:endParaRPr lang="en-US" sz="3600" dirty="0" smtClean="0">
              <a:solidFill>
                <a:srgbClr val="FFFF00"/>
              </a:solidFill>
              <a:latin typeface="Arial Black" pitchFamily="34" charset="0"/>
            </a:endParaRPr>
          </a:p>
          <a:p>
            <a:pPr lvl="0">
              <a:spcBef>
                <a:spcPts val="600"/>
              </a:spcBef>
            </a:pPr>
            <a:r>
              <a:rPr lang="en-US" sz="3600" i="1" dirty="0" err="1" smtClean="0">
                <a:solidFill>
                  <a:srgbClr val="FFFF00"/>
                </a:solidFill>
                <a:latin typeface="Arial Black" pitchFamily="34" charset="0"/>
              </a:rPr>
              <a:t>Ulet</a:t>
            </a:r>
            <a:endParaRPr lang="en-US" sz="3600" dirty="0" smtClean="0">
              <a:solidFill>
                <a:srgbClr val="FFFF00"/>
              </a:solidFill>
              <a:latin typeface="Arial Black" pitchFamily="34" charset="0"/>
            </a:endParaRPr>
          </a:p>
          <a:p>
            <a:pPr lvl="0">
              <a:spcBef>
                <a:spcPts val="600"/>
              </a:spcBef>
            </a:pPr>
            <a:r>
              <a:rPr lang="en-US" sz="3600" i="1" dirty="0" err="1" smtClean="0">
                <a:solidFill>
                  <a:srgbClr val="FFFF00"/>
                </a:solidFill>
                <a:latin typeface="Arial Black" pitchFamily="34" charset="0"/>
              </a:rPr>
              <a:t>Minat</a:t>
            </a:r>
            <a:r>
              <a:rPr lang="en-US" sz="3600" i="1" dirty="0" smtClean="0">
                <a:solidFill>
                  <a:srgbClr val="FFFF00"/>
                </a:solidFill>
                <a:latin typeface="Arial Black" pitchFamily="34" charset="0"/>
              </a:rPr>
              <a:t> yang </a:t>
            </a:r>
            <a:r>
              <a:rPr lang="en-US" sz="3600" i="1" dirty="0" err="1" smtClean="0">
                <a:solidFill>
                  <a:srgbClr val="FFFF00"/>
                </a:solidFill>
                <a:latin typeface="Arial Black" pitchFamily="34" charset="0"/>
              </a:rPr>
              <a:t>tinggi</a:t>
            </a:r>
            <a:endParaRPr lang="en-US" sz="3600" dirty="0" smtClean="0">
              <a:solidFill>
                <a:srgbClr val="FFFF00"/>
              </a:solidFill>
              <a:latin typeface="Arial Black" pitchFamily="34" charset="0"/>
            </a:endParaRPr>
          </a:p>
          <a:p>
            <a:pPr lvl="0">
              <a:spcBef>
                <a:spcPts val="600"/>
              </a:spcBef>
            </a:pPr>
            <a:r>
              <a:rPr lang="en-US" sz="3600" i="1" dirty="0" err="1" smtClean="0">
                <a:solidFill>
                  <a:srgbClr val="FFFF00"/>
                </a:solidFill>
                <a:latin typeface="Arial Black" pitchFamily="34" charset="0"/>
              </a:rPr>
              <a:t>Mandiri</a:t>
            </a:r>
            <a:endParaRPr lang="en-US" sz="3600" dirty="0" smtClean="0">
              <a:solidFill>
                <a:srgbClr val="FFFF00"/>
              </a:solidFill>
              <a:latin typeface="Arial Black" pitchFamily="34" charset="0"/>
            </a:endParaRPr>
          </a:p>
          <a:p>
            <a:pPr lvl="0">
              <a:spcBef>
                <a:spcPts val="600"/>
              </a:spcBef>
            </a:pPr>
            <a:r>
              <a:rPr lang="en-US" sz="3600" i="1" dirty="0" err="1" smtClean="0">
                <a:solidFill>
                  <a:srgbClr val="FFFF00"/>
                </a:solidFill>
                <a:latin typeface="Arial Black" pitchFamily="34" charset="0"/>
              </a:rPr>
              <a:t>Bertanggung</a:t>
            </a:r>
            <a:r>
              <a:rPr lang="en-US" sz="3600" i="1" dirty="0" smtClean="0">
                <a:solidFill>
                  <a:srgbClr val="FFFF00"/>
                </a:solidFill>
                <a:latin typeface="Arial Black" pitchFamily="34" charset="0"/>
              </a:rPr>
              <a:t> </a:t>
            </a:r>
            <a:r>
              <a:rPr lang="en-US" sz="3600" i="1" dirty="0" err="1" smtClean="0">
                <a:solidFill>
                  <a:srgbClr val="FFFF00"/>
                </a:solidFill>
                <a:latin typeface="Arial Black" pitchFamily="34" charset="0"/>
              </a:rPr>
              <a:t>Jawab</a:t>
            </a:r>
            <a:endParaRPr lang="en-US" sz="3600" dirty="0" smtClean="0">
              <a:solidFill>
                <a:srgbClr val="FFFF00"/>
              </a:solidFill>
              <a:latin typeface="Arial Black" pitchFamily="34" charset="0"/>
            </a:endParaRPr>
          </a:p>
          <a:p>
            <a:pPr lvl="0">
              <a:spcBef>
                <a:spcPts val="600"/>
              </a:spcBef>
            </a:pPr>
            <a:r>
              <a:rPr lang="en-US" sz="3600" i="1" dirty="0" err="1" smtClean="0">
                <a:solidFill>
                  <a:srgbClr val="FFFF00"/>
                </a:solidFill>
                <a:latin typeface="Arial Black" pitchFamily="34" charset="0"/>
              </a:rPr>
              <a:t>Senang</a:t>
            </a:r>
            <a:r>
              <a:rPr lang="en-US" sz="3600" i="1" dirty="0" smtClean="0">
                <a:solidFill>
                  <a:srgbClr val="FFFF00"/>
                </a:solidFill>
                <a:latin typeface="Arial Black" pitchFamily="34" charset="0"/>
              </a:rPr>
              <a:t> </a:t>
            </a:r>
            <a:r>
              <a:rPr lang="en-US" sz="3600" i="1" dirty="0" err="1" smtClean="0">
                <a:solidFill>
                  <a:srgbClr val="FFFF00"/>
                </a:solidFill>
                <a:latin typeface="Arial Black" pitchFamily="34" charset="0"/>
              </a:rPr>
              <a:t>memecahkan</a:t>
            </a:r>
            <a:endParaRPr lang="en-US" sz="3600" dirty="0" smtClean="0">
              <a:solidFill>
                <a:srgbClr val="FFFF00"/>
              </a:solidFill>
              <a:latin typeface="Arial Black" pitchFamily="34" charset="0"/>
            </a:endParaRPr>
          </a:p>
          <a:p>
            <a:pPr>
              <a:spcBef>
                <a:spcPts val="600"/>
              </a:spcBef>
              <a:buNone/>
            </a:pPr>
            <a:r>
              <a:rPr lang="en-US" sz="3600" i="1" dirty="0" smtClean="0">
                <a:solidFill>
                  <a:srgbClr val="FFFF00"/>
                </a:solidFill>
                <a:latin typeface="Arial Black" pitchFamily="34" charset="0"/>
              </a:rPr>
              <a:t>   </a:t>
            </a:r>
            <a:r>
              <a:rPr lang="en-US" sz="3600" i="1" dirty="0" err="1" smtClean="0">
                <a:solidFill>
                  <a:srgbClr val="FFFF00"/>
                </a:solidFill>
                <a:latin typeface="Arial Black" pitchFamily="34" charset="0"/>
              </a:rPr>
              <a:t>soal-soal</a:t>
            </a:r>
            <a:r>
              <a:rPr lang="en-US" sz="3600" i="1" dirty="0" smtClean="0">
                <a:solidFill>
                  <a:srgbClr val="FFFF00"/>
                </a:solidFill>
                <a:latin typeface="Arial Black" pitchFamily="34" charset="0"/>
              </a:rPr>
              <a:t> </a:t>
            </a:r>
            <a:r>
              <a:rPr lang="en-US" sz="3600" i="1" dirty="0" err="1" smtClean="0">
                <a:solidFill>
                  <a:srgbClr val="FFFF00"/>
                </a:solidFill>
                <a:latin typeface="Arial Black" pitchFamily="34" charset="0"/>
              </a:rPr>
              <a:t>latihan</a:t>
            </a:r>
            <a:r>
              <a:rPr lang="en-US" sz="3600" i="1" dirty="0" smtClean="0">
                <a:solidFill>
                  <a:srgbClr val="FFFF00"/>
                </a:solidFill>
                <a:latin typeface="Arial Black" pitchFamily="34" charset="0"/>
              </a:rPr>
              <a:t>.</a:t>
            </a:r>
            <a:endParaRPr lang="en-US" sz="3600" dirty="0" smtClean="0">
              <a:solidFill>
                <a:srgbClr val="FFFF00"/>
              </a:solidFill>
              <a:latin typeface="Arial Black" pitchFamily="34" charset="0"/>
            </a:endParaRPr>
          </a:p>
          <a:p>
            <a:pPr>
              <a:buNone/>
            </a:pPr>
            <a:endParaRPr lang="en-US" sz="36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5" name="32-Point Star 4"/>
          <p:cNvSpPr/>
          <p:nvPr/>
        </p:nvSpPr>
        <p:spPr>
          <a:xfrm>
            <a:off x="457200" y="0"/>
            <a:ext cx="8686800" cy="2667000"/>
          </a:xfrm>
          <a:prstGeom prst="star32">
            <a:avLst>
              <a:gd name="adj" fmla="val 41360"/>
            </a:avLst>
          </a:prstGeom>
          <a:gradFill flip="none" rotWithShape="1">
            <a:gsLst>
              <a:gs pos="0">
                <a:srgbClr val="0000FF"/>
              </a:gs>
              <a:gs pos="25000">
                <a:srgbClr val="FFFF00"/>
              </a:gs>
              <a:gs pos="50000">
                <a:srgbClr val="0000FF"/>
              </a:gs>
              <a:gs pos="75000">
                <a:srgbClr val="FFFF00"/>
              </a:gs>
              <a:gs pos="100000">
                <a:srgbClr val="0000FF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3600" i="1" dirty="0" smtClean="0">
              <a:solidFill>
                <a:srgbClr val="00FF00"/>
              </a:solidFill>
              <a:latin typeface="Arial Black" pitchFamily="34" charset="0"/>
            </a:endParaRPr>
          </a:p>
          <a:p>
            <a:r>
              <a:rPr lang="en-US" sz="3600" i="1" dirty="0" err="1" smtClean="0">
                <a:solidFill>
                  <a:srgbClr val="C00000"/>
                </a:solidFill>
                <a:latin typeface="Arial Black" pitchFamily="34" charset="0"/>
              </a:rPr>
              <a:t>Ciri-ciri</a:t>
            </a:r>
            <a:r>
              <a:rPr lang="en-US" sz="3600" i="1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en-US" sz="3600" i="1" dirty="0" err="1" smtClean="0">
                <a:solidFill>
                  <a:srgbClr val="C00000"/>
                </a:solidFill>
                <a:latin typeface="Arial Black" pitchFamily="34" charset="0"/>
              </a:rPr>
              <a:t>siswa</a:t>
            </a:r>
            <a:r>
              <a:rPr lang="en-US" sz="3600" i="1" dirty="0" smtClean="0">
                <a:solidFill>
                  <a:srgbClr val="C00000"/>
                </a:solidFill>
                <a:latin typeface="Arial Black" pitchFamily="34" charset="0"/>
              </a:rPr>
              <a:t> yang </a:t>
            </a:r>
            <a:r>
              <a:rPr lang="en-US" sz="3600" i="1" dirty="0" err="1" smtClean="0">
                <a:solidFill>
                  <a:srgbClr val="C00000"/>
                </a:solidFill>
                <a:latin typeface="Arial Black" pitchFamily="34" charset="0"/>
              </a:rPr>
              <a:t>mempunyai</a:t>
            </a:r>
            <a:r>
              <a:rPr lang="en-US" sz="3600" i="1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endParaRPr lang="en-US" sz="3600" dirty="0" smtClean="0">
              <a:solidFill>
                <a:srgbClr val="C00000"/>
              </a:solidFill>
              <a:latin typeface="Arial Black" pitchFamily="34" charset="0"/>
            </a:endParaRPr>
          </a:p>
          <a:p>
            <a:r>
              <a:rPr lang="en-US" sz="3600" i="1" dirty="0" err="1" smtClean="0">
                <a:solidFill>
                  <a:srgbClr val="C00000"/>
                </a:solidFill>
                <a:latin typeface="Arial Black" pitchFamily="34" charset="0"/>
              </a:rPr>
              <a:t>Motivasi</a:t>
            </a:r>
            <a:r>
              <a:rPr lang="en-US" sz="3600" i="1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en-US" sz="3600" i="1" dirty="0" err="1" smtClean="0">
                <a:solidFill>
                  <a:srgbClr val="C00000"/>
                </a:solidFill>
                <a:latin typeface="Arial Black" pitchFamily="34" charset="0"/>
              </a:rPr>
              <a:t>Belajar</a:t>
            </a:r>
            <a:r>
              <a:rPr lang="en-US" sz="3600" i="1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en-US" sz="3600" i="1" dirty="0" smtClean="0">
                <a:solidFill>
                  <a:srgbClr val="C00000"/>
                </a:solidFill>
              </a:rPr>
              <a:t>:</a:t>
            </a:r>
            <a:endParaRPr lang="en-US" sz="3600" dirty="0" smtClean="0">
              <a:solidFill>
                <a:srgbClr val="C00000"/>
              </a:solidFill>
            </a:endParaRPr>
          </a:p>
          <a:p>
            <a:pPr algn="ctr"/>
            <a:endParaRPr lang="en-US" sz="480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6" name="Picture 5" descr="D:\WALLPAPER &amp; LOGO\ANIMASI\11\rrdrd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0" y="2590801"/>
            <a:ext cx="26670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32-Point Star 3"/>
          <p:cNvSpPr/>
          <p:nvPr/>
        </p:nvSpPr>
        <p:spPr>
          <a:xfrm>
            <a:off x="228600" y="0"/>
            <a:ext cx="8686800" cy="1447800"/>
          </a:xfrm>
          <a:prstGeom prst="star32">
            <a:avLst>
              <a:gd name="adj" fmla="val 41360"/>
            </a:avLst>
          </a:prstGeom>
          <a:gradFill flip="none" rotWithShape="1">
            <a:gsLst>
              <a:gs pos="0">
                <a:schemeClr val="bg1"/>
              </a:gs>
              <a:gs pos="25000">
                <a:srgbClr val="FF0000"/>
              </a:gs>
              <a:gs pos="50000">
                <a:srgbClr val="FFFF00"/>
              </a:gs>
              <a:gs pos="7500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4800" dirty="0" smtClean="0">
                <a:solidFill>
                  <a:srgbClr val="0000FF"/>
                </a:solidFill>
                <a:latin typeface="Arial Black" pitchFamily="34" charset="0"/>
              </a:rPr>
              <a:t>ELABORA</a:t>
            </a:r>
            <a:r>
              <a:rPr lang="en-US" sz="4800" dirty="0" smtClean="0">
                <a:solidFill>
                  <a:srgbClr val="0000FF"/>
                </a:solidFill>
                <a:latin typeface="Arial Black" pitchFamily="34" charset="0"/>
              </a:rPr>
              <a:t>SI</a:t>
            </a:r>
            <a:endParaRPr lang="en-US" sz="4800" dirty="0">
              <a:solidFill>
                <a:srgbClr val="0000FF"/>
              </a:solidFill>
              <a:latin typeface="Arial Black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7010400" y="6019800"/>
            <a:ext cx="1676400" cy="609600"/>
          </a:xfrm>
        </p:spPr>
        <p:txBody>
          <a:bodyPr/>
          <a:lstStyle/>
          <a:p>
            <a:pPr>
              <a:buNone/>
            </a:pPr>
            <a:r>
              <a:rPr lang="id-ID" dirty="0" smtClean="0"/>
              <a:t>.</a:t>
            </a:r>
            <a:endParaRPr lang="id-ID" dirty="0"/>
          </a:p>
        </p:txBody>
      </p:sp>
      <p:sp>
        <p:nvSpPr>
          <p:cNvPr id="7" name="Cloud Callout 6"/>
          <p:cNvSpPr/>
          <p:nvPr/>
        </p:nvSpPr>
        <p:spPr>
          <a:xfrm>
            <a:off x="0" y="1371600"/>
            <a:ext cx="6705600" cy="5486400"/>
          </a:xfrm>
          <a:prstGeom prst="cloudCallout">
            <a:avLst>
              <a:gd name="adj1" fmla="val 56941"/>
              <a:gd name="adj2" fmla="val -20269"/>
            </a:avLst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6600CC"/>
              </a:gs>
              <a:gs pos="100000">
                <a:srgbClr val="FF00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3600" dirty="0" smtClean="0">
                <a:solidFill>
                  <a:srgbClr val="FFFF00"/>
                </a:solidFill>
                <a:latin typeface="Jokerman" pitchFamily="82" charset="0"/>
              </a:rPr>
              <a:t>BAGAIMANAKAH  CARA  MENUMBUHKAN MOTIVASI BELAJAR</a:t>
            </a:r>
            <a:endParaRPr lang="id-ID" sz="3600" dirty="0">
              <a:solidFill>
                <a:srgbClr val="FFFF00"/>
              </a:solidFill>
              <a:latin typeface="Jokerman" pitchFamily="82" charset="0"/>
            </a:endParaRPr>
          </a:p>
        </p:txBody>
      </p:sp>
      <p:pic>
        <p:nvPicPr>
          <p:cNvPr id="1026" name="Picture 2" descr="E:\Wallpaper\animasi 2\animasi 1\AG00301_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6248399" y="304800"/>
            <a:ext cx="3352799" cy="6324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blipFill>
            <a:blip r:embed="rId2" cstate="print"/>
            <a:tile tx="0" ty="0" sx="100000" sy="100000" flip="none" algn="tl"/>
          </a:blipFill>
        </p:spPr>
        <p:txBody>
          <a:bodyPr/>
          <a:lstStyle/>
          <a:p>
            <a:pPr algn="l"/>
            <a:r>
              <a:rPr lang="en-US" dirty="0" smtClean="0">
                <a:solidFill>
                  <a:srgbClr val="FF0000"/>
                </a:solidFill>
                <a:latin typeface="Arial Black" pitchFamily="34" charset="0"/>
              </a:rPr>
              <a:t>Cara </a:t>
            </a:r>
            <a:r>
              <a:rPr lang="en-US" dirty="0" err="1" smtClean="0">
                <a:solidFill>
                  <a:srgbClr val="FF0000"/>
                </a:solidFill>
                <a:latin typeface="Arial Black" pitchFamily="34" charset="0"/>
              </a:rPr>
              <a:t>untuk</a:t>
            </a:r>
            <a:r>
              <a:rPr lang="en-US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Arial Black" pitchFamily="34" charset="0"/>
              </a:rPr>
              <a:t>menumbuhkan</a:t>
            </a:r>
            <a:r>
              <a:rPr lang="en-US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Arial Black" pitchFamily="34" charset="0"/>
              </a:rPr>
              <a:t>motivasi</a:t>
            </a:r>
            <a:r>
              <a:rPr lang="en-US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Arial Black" pitchFamily="34" charset="0"/>
              </a:rPr>
              <a:t>belajar</a:t>
            </a:r>
            <a:r>
              <a:rPr lang="en-US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endParaRPr lang="en-US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7800"/>
            <a:ext cx="9144000" cy="5410200"/>
          </a:xfrm>
          <a:blipFill>
            <a:blip r:embed="rId3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 lvl="0"/>
            <a:r>
              <a:rPr lang="en-US" sz="3600" dirty="0" err="1" smtClean="0">
                <a:solidFill>
                  <a:srgbClr val="0000FF"/>
                </a:solidFill>
                <a:latin typeface="Arial Black" pitchFamily="34" charset="0"/>
              </a:rPr>
              <a:t>Mengejar</a:t>
            </a:r>
            <a:r>
              <a:rPr lang="en-US" sz="3600" dirty="0" smtClean="0">
                <a:solidFill>
                  <a:srgbClr val="0000FF"/>
                </a:solidFill>
                <a:latin typeface="Arial Black" pitchFamily="34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Arial Black" pitchFamily="34" charset="0"/>
              </a:rPr>
              <a:t>Nilai</a:t>
            </a:r>
            <a:endParaRPr lang="en-US" sz="3600" dirty="0" smtClean="0">
              <a:solidFill>
                <a:srgbClr val="0000FF"/>
              </a:solidFill>
              <a:latin typeface="Arial Black" pitchFamily="34" charset="0"/>
            </a:endParaRPr>
          </a:p>
          <a:p>
            <a:pPr lvl="0"/>
            <a:r>
              <a:rPr lang="en-US" sz="3600" dirty="0" err="1" smtClean="0">
                <a:solidFill>
                  <a:srgbClr val="0000FF"/>
                </a:solidFill>
                <a:latin typeface="Arial Black" pitchFamily="34" charset="0"/>
              </a:rPr>
              <a:t>Keinginan</a:t>
            </a:r>
            <a:r>
              <a:rPr lang="en-US" sz="3600" dirty="0" smtClean="0">
                <a:solidFill>
                  <a:srgbClr val="0000FF"/>
                </a:solidFill>
                <a:latin typeface="Arial Black" pitchFamily="34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Arial Black" pitchFamily="34" charset="0"/>
              </a:rPr>
              <a:t>mendapat</a:t>
            </a:r>
            <a:r>
              <a:rPr lang="en-US" sz="3600" dirty="0" smtClean="0">
                <a:solidFill>
                  <a:srgbClr val="0000FF"/>
                </a:solidFill>
                <a:latin typeface="Arial Black" pitchFamily="34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Arial Black" pitchFamily="34" charset="0"/>
              </a:rPr>
              <a:t>hadiah</a:t>
            </a:r>
            <a:endParaRPr lang="en-US" sz="3600" dirty="0" smtClean="0">
              <a:solidFill>
                <a:srgbClr val="0000FF"/>
              </a:solidFill>
              <a:latin typeface="Arial Black" pitchFamily="34" charset="0"/>
            </a:endParaRPr>
          </a:p>
          <a:p>
            <a:pPr lvl="0"/>
            <a:r>
              <a:rPr lang="en-US" sz="3600" dirty="0" err="1" smtClean="0">
                <a:solidFill>
                  <a:srgbClr val="0000FF"/>
                </a:solidFill>
                <a:latin typeface="Arial Black" pitchFamily="34" charset="0"/>
              </a:rPr>
              <a:t>Kompetisi</a:t>
            </a:r>
            <a:endParaRPr lang="en-US" sz="3600" dirty="0" smtClean="0">
              <a:solidFill>
                <a:srgbClr val="0000FF"/>
              </a:solidFill>
              <a:latin typeface="Arial Black" pitchFamily="34" charset="0"/>
            </a:endParaRPr>
          </a:p>
          <a:p>
            <a:pPr lvl="0"/>
            <a:r>
              <a:rPr lang="en-US" sz="3600" dirty="0" smtClean="0">
                <a:solidFill>
                  <a:srgbClr val="0000FF"/>
                </a:solidFill>
                <a:latin typeface="Arial Black" pitchFamily="34" charset="0"/>
              </a:rPr>
              <a:t>Go-</a:t>
            </a:r>
            <a:r>
              <a:rPr lang="en-US" sz="3600" dirty="0" err="1" smtClean="0">
                <a:solidFill>
                  <a:srgbClr val="0000FF"/>
                </a:solidFill>
                <a:latin typeface="Arial Black" pitchFamily="34" charset="0"/>
              </a:rPr>
              <a:t>Involment</a:t>
            </a:r>
            <a:r>
              <a:rPr lang="en-US" sz="3600" dirty="0" smtClean="0">
                <a:solidFill>
                  <a:srgbClr val="0000FF"/>
                </a:solidFill>
                <a:latin typeface="Arial Black" pitchFamily="34" charset="0"/>
              </a:rPr>
              <a:t> </a:t>
            </a:r>
          </a:p>
          <a:p>
            <a:pPr>
              <a:buNone/>
            </a:pPr>
            <a:r>
              <a:rPr lang="en-US" sz="3600" dirty="0" smtClean="0">
                <a:solidFill>
                  <a:srgbClr val="0000FF"/>
                </a:solidFill>
                <a:latin typeface="Arial Black" pitchFamily="34" charset="0"/>
              </a:rPr>
              <a:t>  (</a:t>
            </a:r>
            <a:r>
              <a:rPr lang="en-US" sz="3600" dirty="0" err="1" smtClean="0">
                <a:solidFill>
                  <a:srgbClr val="0000FF"/>
                </a:solidFill>
                <a:latin typeface="Arial Black" pitchFamily="34" charset="0"/>
              </a:rPr>
              <a:t>menerima</a:t>
            </a:r>
            <a:r>
              <a:rPr lang="en-US" sz="3600" dirty="0" smtClean="0">
                <a:solidFill>
                  <a:srgbClr val="0000FF"/>
                </a:solidFill>
                <a:latin typeface="Arial Black" pitchFamily="34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Arial Black" pitchFamily="34" charset="0"/>
              </a:rPr>
              <a:t>tantangan</a:t>
            </a:r>
            <a:r>
              <a:rPr lang="en-US" sz="3600" dirty="0" smtClean="0">
                <a:solidFill>
                  <a:srgbClr val="0000FF"/>
                </a:solidFill>
                <a:latin typeface="Arial Black" pitchFamily="34" charset="0"/>
              </a:rPr>
              <a:t>)</a:t>
            </a:r>
          </a:p>
          <a:p>
            <a:pPr lvl="0"/>
            <a:r>
              <a:rPr lang="en-US" sz="3600" dirty="0" err="1" smtClean="0">
                <a:solidFill>
                  <a:srgbClr val="0000FF"/>
                </a:solidFill>
                <a:latin typeface="Arial Black" pitchFamily="34" charset="0"/>
              </a:rPr>
              <a:t>Memperbaiki</a:t>
            </a:r>
            <a:r>
              <a:rPr lang="en-US" sz="3600" dirty="0" smtClean="0">
                <a:solidFill>
                  <a:srgbClr val="0000FF"/>
                </a:solidFill>
                <a:latin typeface="Arial Black" pitchFamily="34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Arial Black" pitchFamily="34" charset="0"/>
              </a:rPr>
              <a:t>nilai</a:t>
            </a:r>
            <a:r>
              <a:rPr lang="en-US" sz="3600" dirty="0" smtClean="0">
                <a:solidFill>
                  <a:srgbClr val="0000FF"/>
                </a:solidFill>
                <a:latin typeface="Arial Black" pitchFamily="34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Arial Black" pitchFamily="34" charset="0"/>
              </a:rPr>
              <a:t>dalam</a:t>
            </a:r>
            <a:r>
              <a:rPr lang="en-US" sz="3600" dirty="0" smtClean="0">
                <a:solidFill>
                  <a:srgbClr val="0000FF"/>
                </a:solidFill>
                <a:latin typeface="Arial Black" pitchFamily="34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Arial Black" pitchFamily="34" charset="0"/>
              </a:rPr>
              <a:t>Ulangan</a:t>
            </a:r>
            <a:endParaRPr lang="en-US" sz="3600" dirty="0" smtClean="0">
              <a:solidFill>
                <a:srgbClr val="0000FF"/>
              </a:solidFill>
              <a:latin typeface="Arial Black" pitchFamily="34" charset="0"/>
            </a:endParaRPr>
          </a:p>
          <a:p>
            <a:pPr lvl="0"/>
            <a:r>
              <a:rPr lang="en-US" sz="3600" dirty="0" err="1" smtClean="0">
                <a:solidFill>
                  <a:srgbClr val="0000FF"/>
                </a:solidFill>
                <a:latin typeface="Arial Black" pitchFamily="34" charset="0"/>
              </a:rPr>
              <a:t>Mengharap</a:t>
            </a:r>
            <a:r>
              <a:rPr lang="en-US" sz="3600" dirty="0" smtClean="0">
                <a:solidFill>
                  <a:srgbClr val="0000FF"/>
                </a:solidFill>
                <a:latin typeface="Arial Black" pitchFamily="34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Arial Black" pitchFamily="34" charset="0"/>
              </a:rPr>
              <a:t>penghargaan</a:t>
            </a:r>
            <a:r>
              <a:rPr lang="en-US" sz="3600" dirty="0" smtClean="0">
                <a:solidFill>
                  <a:srgbClr val="0000FF"/>
                </a:solidFill>
                <a:latin typeface="Arial Black" pitchFamily="34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Arial Black" pitchFamily="34" charset="0"/>
              </a:rPr>
              <a:t>dari</a:t>
            </a:r>
            <a:r>
              <a:rPr lang="en-US" sz="3600" dirty="0" smtClean="0">
                <a:solidFill>
                  <a:srgbClr val="0000FF"/>
                </a:solidFill>
                <a:latin typeface="Arial Black" pitchFamily="34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Arial Black" pitchFamily="34" charset="0"/>
              </a:rPr>
              <a:t>luar</a:t>
            </a:r>
            <a:endParaRPr lang="en-US" sz="3600" dirty="0" smtClean="0">
              <a:solidFill>
                <a:srgbClr val="0000FF"/>
              </a:solidFill>
              <a:latin typeface="Arial Black" pitchFamily="34" charset="0"/>
            </a:endParaRPr>
          </a:p>
          <a:p>
            <a:pPr>
              <a:buNone/>
            </a:pPr>
            <a:endParaRPr lang="en-US" dirty="0"/>
          </a:p>
        </p:txBody>
      </p:sp>
      <p:pic>
        <p:nvPicPr>
          <p:cNvPr id="1026" name="Picture 2" descr="D:\WALLPAPER &amp; LOGO\ANIMASI\Animasi 01\01_08_w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24600" y="2669875"/>
            <a:ext cx="2514600" cy="2130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32-Point Star 3"/>
          <p:cNvSpPr/>
          <p:nvPr/>
        </p:nvSpPr>
        <p:spPr>
          <a:xfrm>
            <a:off x="228600" y="0"/>
            <a:ext cx="8686800" cy="1447800"/>
          </a:xfrm>
          <a:prstGeom prst="star32">
            <a:avLst>
              <a:gd name="adj" fmla="val 41360"/>
            </a:avLst>
          </a:prstGeom>
          <a:gradFill flip="none" rotWithShape="1">
            <a:gsLst>
              <a:gs pos="0">
                <a:schemeClr val="bg1"/>
              </a:gs>
              <a:gs pos="25000">
                <a:srgbClr val="FF0000"/>
              </a:gs>
              <a:gs pos="50000">
                <a:srgbClr val="FFFF00"/>
              </a:gs>
              <a:gs pos="7500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4800" dirty="0" smtClean="0">
                <a:solidFill>
                  <a:srgbClr val="0000FF"/>
                </a:solidFill>
                <a:latin typeface="Arial Black" pitchFamily="34" charset="0"/>
              </a:rPr>
              <a:t>REFLEK</a:t>
            </a:r>
            <a:r>
              <a:rPr lang="en-US" sz="4800" dirty="0" smtClean="0">
                <a:solidFill>
                  <a:srgbClr val="0000FF"/>
                </a:solidFill>
                <a:latin typeface="Arial Black" pitchFamily="34" charset="0"/>
              </a:rPr>
              <a:t>SI</a:t>
            </a:r>
            <a:endParaRPr lang="en-US" sz="4800" dirty="0">
              <a:solidFill>
                <a:srgbClr val="0000FF"/>
              </a:solidFill>
              <a:latin typeface="Arial Black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7010400" y="6019800"/>
            <a:ext cx="1676400" cy="609600"/>
          </a:xfrm>
        </p:spPr>
        <p:txBody>
          <a:bodyPr/>
          <a:lstStyle/>
          <a:p>
            <a:pPr>
              <a:buNone/>
            </a:pPr>
            <a:r>
              <a:rPr lang="id-ID" dirty="0" smtClean="0"/>
              <a:t>.</a:t>
            </a:r>
            <a:endParaRPr lang="id-ID" dirty="0"/>
          </a:p>
        </p:txBody>
      </p:sp>
      <p:sp>
        <p:nvSpPr>
          <p:cNvPr id="7" name="Cloud Callout 6"/>
          <p:cNvSpPr/>
          <p:nvPr/>
        </p:nvSpPr>
        <p:spPr>
          <a:xfrm>
            <a:off x="0" y="1219200"/>
            <a:ext cx="6858000" cy="5638800"/>
          </a:xfrm>
          <a:prstGeom prst="cloudCallout">
            <a:avLst>
              <a:gd name="adj1" fmla="val 55300"/>
              <a:gd name="adj2" fmla="val -13533"/>
            </a:avLst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6600CC"/>
              </a:gs>
              <a:gs pos="100000">
                <a:srgbClr val="FF00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3600" dirty="0" smtClean="0">
                <a:solidFill>
                  <a:srgbClr val="FFFF00"/>
                </a:solidFill>
                <a:latin typeface="Jokerman" pitchFamily="82" charset="0"/>
              </a:rPr>
              <a:t>BAGAIMANAKAH  MENANAMKAN PADA DIRI KITA AGAR KITA SELALU MEMILIKI MOTIVASI BELAJAR</a:t>
            </a:r>
            <a:endParaRPr lang="id-ID" sz="3600" dirty="0">
              <a:solidFill>
                <a:srgbClr val="FFFF00"/>
              </a:solidFill>
              <a:latin typeface="Jokerman" pitchFamily="82" charset="0"/>
            </a:endParaRPr>
          </a:p>
        </p:txBody>
      </p:sp>
      <p:pic>
        <p:nvPicPr>
          <p:cNvPr id="1026" name="Picture 2" descr="E:\Wallpaper\animasi 2\animasi 1\AG00301_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6248399" y="304800"/>
            <a:ext cx="3352799" cy="6324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prstGeom prst="star32">
            <a:avLst>
              <a:gd name="adj" fmla="val 41360"/>
            </a:avLst>
          </a:prstGeom>
          <a:gradFill flip="none" rotWithShape="1">
            <a:gsLst>
              <a:gs pos="0">
                <a:schemeClr val="bg1"/>
              </a:gs>
              <a:gs pos="25000">
                <a:srgbClr val="FF0000"/>
              </a:gs>
              <a:gs pos="50000">
                <a:srgbClr val="FFFF00"/>
              </a:gs>
              <a:gs pos="7500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0000"/>
          </a:bodyPr>
          <a:lstStyle/>
          <a:p>
            <a:pPr algn="ctr"/>
            <a:r>
              <a:rPr lang="id-ID" sz="4800" dirty="0" smtClean="0">
                <a:solidFill>
                  <a:srgbClr val="0000FF"/>
                </a:solidFill>
                <a:latin typeface="Arial Black" pitchFamily="34" charset="0"/>
              </a:rPr>
              <a:t>REFLEK</a:t>
            </a:r>
            <a:r>
              <a:rPr lang="en-US" sz="4800" dirty="0" smtClean="0">
                <a:solidFill>
                  <a:srgbClr val="0000FF"/>
                </a:solidFill>
                <a:latin typeface="Arial Black" pitchFamily="34" charset="0"/>
              </a:rPr>
              <a:t>SI</a:t>
            </a:r>
            <a:endParaRPr lang="en-US" sz="4800" dirty="0">
              <a:solidFill>
                <a:srgbClr val="0000FF"/>
              </a:solidFill>
              <a:latin typeface="Arial Black" pitchFamily="34" charset="0"/>
            </a:endParaRPr>
          </a:p>
        </p:txBody>
      </p:sp>
      <p:pic>
        <p:nvPicPr>
          <p:cNvPr id="5" name="KETRAMPILAN BELAJAR VISUAL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1600200"/>
            <a:ext cx="9372600" cy="52221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7071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534400" cy="4709160"/>
          </a:xfrm>
          <a:solidFill>
            <a:schemeClr val="bg1"/>
          </a:solidFill>
        </p:spPr>
        <p:txBody>
          <a:bodyPr/>
          <a:lstStyle/>
          <a:p>
            <a:pPr algn="ctr">
              <a:buNone/>
            </a:pPr>
            <a:r>
              <a:rPr lang="en-US" b="1" u="sng" dirty="0" smtClean="0">
                <a:solidFill>
                  <a:srgbClr val="FFFF00"/>
                </a:solidFill>
              </a:rPr>
              <a:t>SOTO MOTIVASI BELAJAR</a:t>
            </a:r>
            <a:r>
              <a:rPr lang="en-US" b="1" u="sng" dirty="0" smtClean="0"/>
              <a:t>”</a:t>
            </a:r>
            <a:endParaRPr lang="id-ID" dirty="0" smtClean="0"/>
          </a:p>
          <a:p>
            <a:pPr lvl="0"/>
            <a:r>
              <a:rPr lang="en-US" sz="4800" u="sng" dirty="0" err="1" smtClean="0">
                <a:solidFill>
                  <a:srgbClr val="00FF00"/>
                </a:solidFill>
                <a:latin typeface="Jokerman" pitchFamily="82" charset="0"/>
              </a:rPr>
              <a:t>Bahan-bahan</a:t>
            </a:r>
            <a:endParaRPr lang="id-ID" sz="4800" u="sng" dirty="0" smtClean="0">
              <a:solidFill>
                <a:srgbClr val="00FF00"/>
              </a:solidFill>
              <a:latin typeface="Jokerman" pitchFamily="82" charset="0"/>
            </a:endParaRPr>
          </a:p>
          <a:p>
            <a:pPr lvl="0"/>
            <a:r>
              <a:rPr lang="en-US" sz="3600" i="1" dirty="0" err="1" smtClean="0">
                <a:latin typeface="Jokerman" pitchFamily="82" charset="0"/>
              </a:rPr>
              <a:t>Tekun</a:t>
            </a:r>
            <a:r>
              <a:rPr lang="en-US" sz="3600" i="1" dirty="0" smtClean="0">
                <a:latin typeface="Jokerman" pitchFamily="82" charset="0"/>
              </a:rPr>
              <a:t>, </a:t>
            </a:r>
            <a:r>
              <a:rPr lang="en-US" sz="3600" i="1" dirty="0" err="1" smtClean="0">
                <a:latin typeface="Jokerman" pitchFamily="82" charset="0"/>
              </a:rPr>
              <a:t>Ulet</a:t>
            </a:r>
            <a:r>
              <a:rPr lang="en-US" sz="3600" i="1" dirty="0" smtClean="0">
                <a:latin typeface="Jokerman" pitchFamily="82" charset="0"/>
              </a:rPr>
              <a:t>, </a:t>
            </a:r>
            <a:r>
              <a:rPr lang="en-US" sz="3600" i="1" dirty="0" err="1" smtClean="0">
                <a:latin typeface="Jokerman" pitchFamily="82" charset="0"/>
              </a:rPr>
              <a:t>Minat</a:t>
            </a:r>
            <a:r>
              <a:rPr lang="en-US" sz="3600" i="1" dirty="0" smtClean="0">
                <a:latin typeface="Jokerman" pitchFamily="82" charset="0"/>
              </a:rPr>
              <a:t> yang </a:t>
            </a:r>
            <a:r>
              <a:rPr lang="en-US" sz="3600" i="1" dirty="0" err="1" smtClean="0">
                <a:latin typeface="Jokerman" pitchFamily="82" charset="0"/>
              </a:rPr>
              <a:t>tinggi</a:t>
            </a:r>
            <a:r>
              <a:rPr lang="en-US" sz="3600" i="1" dirty="0" smtClean="0">
                <a:latin typeface="Jokerman" pitchFamily="82" charset="0"/>
              </a:rPr>
              <a:t>, </a:t>
            </a:r>
            <a:r>
              <a:rPr lang="en-US" sz="3600" i="1" dirty="0" err="1" smtClean="0">
                <a:latin typeface="Jokerman" pitchFamily="82" charset="0"/>
              </a:rPr>
              <a:t>Mandiri,Bertanggung</a:t>
            </a:r>
            <a:r>
              <a:rPr lang="en-US" sz="3600" i="1" dirty="0" smtClean="0">
                <a:latin typeface="Jokerman" pitchFamily="82" charset="0"/>
              </a:rPr>
              <a:t> </a:t>
            </a:r>
            <a:r>
              <a:rPr lang="en-US" sz="3600" i="1" dirty="0" err="1" smtClean="0">
                <a:latin typeface="Jokerman" pitchFamily="82" charset="0"/>
              </a:rPr>
              <a:t>Jawab</a:t>
            </a:r>
            <a:r>
              <a:rPr lang="en-US" sz="3600" i="1" dirty="0" smtClean="0">
                <a:latin typeface="Jokerman" pitchFamily="82" charset="0"/>
              </a:rPr>
              <a:t> </a:t>
            </a:r>
            <a:r>
              <a:rPr lang="en-US" sz="3600" i="1" dirty="0" err="1" smtClean="0">
                <a:latin typeface="Jokerman" pitchFamily="82" charset="0"/>
              </a:rPr>
              <a:t>dan</a:t>
            </a:r>
            <a:endParaRPr lang="id-ID" sz="3600" dirty="0" smtClean="0">
              <a:latin typeface="Jokerman" pitchFamily="82" charset="0"/>
            </a:endParaRPr>
          </a:p>
          <a:p>
            <a:r>
              <a:rPr lang="en-US" sz="3600" i="1" dirty="0" err="1" smtClean="0">
                <a:latin typeface="Jokerman" pitchFamily="82" charset="0"/>
              </a:rPr>
              <a:t>Senang</a:t>
            </a:r>
            <a:r>
              <a:rPr lang="en-US" sz="3600" i="1" dirty="0" smtClean="0">
                <a:latin typeface="Jokerman" pitchFamily="82" charset="0"/>
              </a:rPr>
              <a:t> </a:t>
            </a:r>
            <a:r>
              <a:rPr lang="en-US" sz="3600" i="1" dirty="0" err="1" smtClean="0">
                <a:latin typeface="Jokerman" pitchFamily="82" charset="0"/>
              </a:rPr>
              <a:t>memecahkan</a:t>
            </a:r>
            <a:r>
              <a:rPr lang="en-US" sz="3600" i="1" dirty="0" smtClean="0">
                <a:latin typeface="Jokerman" pitchFamily="82" charset="0"/>
              </a:rPr>
              <a:t> </a:t>
            </a:r>
            <a:r>
              <a:rPr lang="en-US" sz="3600" i="1" dirty="0" err="1" smtClean="0">
                <a:latin typeface="Jokerman" pitchFamily="82" charset="0"/>
              </a:rPr>
              <a:t>soal-soal</a:t>
            </a:r>
            <a:endParaRPr lang="id-ID" sz="3600" dirty="0" smtClean="0">
              <a:latin typeface="Jokerman" pitchFamily="82" charset="0"/>
            </a:endParaRPr>
          </a:p>
          <a:p>
            <a:pPr>
              <a:buNone/>
            </a:pPr>
            <a:endParaRPr lang="id-ID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prstGeom prst="star32">
            <a:avLst>
              <a:gd name="adj" fmla="val 41360"/>
            </a:avLst>
          </a:prstGeom>
          <a:gradFill flip="none" rotWithShape="1">
            <a:gsLst>
              <a:gs pos="0">
                <a:schemeClr val="bg1"/>
              </a:gs>
              <a:gs pos="25000">
                <a:srgbClr val="FF0000"/>
              </a:gs>
              <a:gs pos="50000">
                <a:srgbClr val="FFFF00"/>
              </a:gs>
              <a:gs pos="7500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0000"/>
          </a:bodyPr>
          <a:lstStyle/>
          <a:p>
            <a:pPr algn="ctr"/>
            <a:r>
              <a:rPr lang="id-ID" sz="4800" dirty="0" smtClean="0">
                <a:solidFill>
                  <a:srgbClr val="0000FF"/>
                </a:solidFill>
                <a:latin typeface="Arial Black" pitchFamily="34" charset="0"/>
              </a:rPr>
              <a:t>REFLEK</a:t>
            </a:r>
            <a:r>
              <a:rPr lang="en-US" sz="4800" dirty="0" smtClean="0">
                <a:solidFill>
                  <a:srgbClr val="0000FF"/>
                </a:solidFill>
                <a:latin typeface="Arial Black" pitchFamily="34" charset="0"/>
              </a:rPr>
              <a:t>SI</a:t>
            </a:r>
            <a:endParaRPr lang="en-US" sz="4800" dirty="0">
              <a:solidFill>
                <a:srgbClr val="0000FF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pPr lvl="0"/>
            <a:r>
              <a:rPr lang="en-US" sz="4800" u="sng" dirty="0" err="1" smtClean="0">
                <a:solidFill>
                  <a:srgbClr val="00FF00"/>
                </a:solidFill>
                <a:latin typeface="Jokerman" pitchFamily="82" charset="0"/>
              </a:rPr>
              <a:t>Bumbu-bumbu</a:t>
            </a:r>
            <a:endParaRPr lang="id-ID" sz="4800" u="sng" dirty="0" smtClean="0">
              <a:solidFill>
                <a:srgbClr val="00FF00"/>
              </a:solidFill>
              <a:latin typeface="Jokerman" pitchFamily="82" charset="0"/>
            </a:endParaRPr>
          </a:p>
          <a:p>
            <a:pPr lvl="0"/>
            <a:r>
              <a:rPr lang="en-US" sz="4800" dirty="0" err="1" smtClean="0">
                <a:latin typeface="Jokerman" pitchFamily="82" charset="0"/>
              </a:rPr>
              <a:t>Nilai</a:t>
            </a:r>
            <a:r>
              <a:rPr lang="en-US" sz="4800" dirty="0" smtClean="0">
                <a:latin typeface="Jokerman" pitchFamily="82" charset="0"/>
              </a:rPr>
              <a:t>, </a:t>
            </a:r>
            <a:r>
              <a:rPr lang="en-US" sz="4800" dirty="0" err="1" smtClean="0">
                <a:latin typeface="Jokerman" pitchFamily="82" charset="0"/>
              </a:rPr>
              <a:t>hadiah</a:t>
            </a:r>
            <a:r>
              <a:rPr lang="en-US" sz="4800" dirty="0" smtClean="0">
                <a:latin typeface="Jokerman" pitchFamily="82" charset="0"/>
              </a:rPr>
              <a:t>, </a:t>
            </a:r>
            <a:r>
              <a:rPr lang="en-US" sz="4800" dirty="0" err="1" smtClean="0">
                <a:latin typeface="Jokerman" pitchFamily="82" charset="0"/>
              </a:rPr>
              <a:t>kompetisi</a:t>
            </a:r>
            <a:r>
              <a:rPr lang="en-US" sz="4800" dirty="0" smtClean="0">
                <a:latin typeface="Jokerman" pitchFamily="82" charset="0"/>
              </a:rPr>
              <a:t>, </a:t>
            </a:r>
            <a:r>
              <a:rPr lang="en-US" sz="4800" dirty="0" err="1" smtClean="0">
                <a:latin typeface="Jokerman" pitchFamily="82" charset="0"/>
              </a:rPr>
              <a:t>tantangan</a:t>
            </a:r>
            <a:r>
              <a:rPr lang="en-US" sz="4800" dirty="0" smtClean="0">
                <a:latin typeface="Jokerman" pitchFamily="82" charset="0"/>
              </a:rPr>
              <a:t>, </a:t>
            </a:r>
            <a:r>
              <a:rPr lang="en-US" sz="4800" dirty="0" err="1" smtClean="0">
                <a:latin typeface="Jokerman" pitchFamily="82" charset="0"/>
              </a:rPr>
              <a:t>penghargaan</a:t>
            </a:r>
            <a:r>
              <a:rPr lang="en-US" sz="4800" dirty="0" smtClean="0">
                <a:latin typeface="Jokerman" pitchFamily="82" charset="0"/>
              </a:rPr>
              <a:t>.</a:t>
            </a:r>
            <a:endParaRPr lang="id-ID" sz="4800" dirty="0" smtClean="0">
              <a:latin typeface="Jokerman" pitchFamily="82" charset="0"/>
            </a:endParaRPr>
          </a:p>
          <a:p>
            <a:endParaRPr lang="id-ID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prstGeom prst="star32">
            <a:avLst>
              <a:gd name="adj" fmla="val 41360"/>
            </a:avLst>
          </a:prstGeom>
          <a:gradFill flip="none" rotWithShape="1">
            <a:gsLst>
              <a:gs pos="0">
                <a:schemeClr val="bg1"/>
              </a:gs>
              <a:gs pos="25000">
                <a:srgbClr val="FF0000"/>
              </a:gs>
              <a:gs pos="50000">
                <a:srgbClr val="FFFF00"/>
              </a:gs>
              <a:gs pos="7500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0000"/>
          </a:bodyPr>
          <a:lstStyle/>
          <a:p>
            <a:pPr algn="ctr"/>
            <a:r>
              <a:rPr lang="id-ID" sz="4800" dirty="0" smtClean="0">
                <a:solidFill>
                  <a:srgbClr val="0000FF"/>
                </a:solidFill>
                <a:latin typeface="Arial Black" pitchFamily="34" charset="0"/>
              </a:rPr>
              <a:t>REFLEK</a:t>
            </a:r>
            <a:r>
              <a:rPr lang="en-US" sz="4800" dirty="0" smtClean="0">
                <a:solidFill>
                  <a:srgbClr val="0000FF"/>
                </a:solidFill>
                <a:latin typeface="Arial Black" pitchFamily="34" charset="0"/>
              </a:rPr>
              <a:t>SI</a:t>
            </a:r>
            <a:endParaRPr lang="en-US" sz="4800" dirty="0">
              <a:solidFill>
                <a:srgbClr val="0000FF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458200" cy="4953000"/>
          </a:xfrm>
          <a:solidFill>
            <a:schemeClr val="bg1"/>
          </a:solidFill>
        </p:spPr>
        <p:txBody>
          <a:bodyPr>
            <a:normAutofit/>
          </a:bodyPr>
          <a:lstStyle/>
          <a:p>
            <a:pPr lvl="0"/>
            <a:r>
              <a:rPr lang="en-US" sz="4800" u="sng" dirty="0" smtClean="0">
                <a:solidFill>
                  <a:srgbClr val="00FF00"/>
                </a:solidFill>
                <a:latin typeface="Jokerman" pitchFamily="82" charset="0"/>
              </a:rPr>
              <a:t>Cara </a:t>
            </a:r>
            <a:r>
              <a:rPr lang="en-US" sz="4800" u="sng" dirty="0" err="1" smtClean="0">
                <a:solidFill>
                  <a:srgbClr val="00FF00"/>
                </a:solidFill>
                <a:latin typeface="Jokerman" pitchFamily="82" charset="0"/>
              </a:rPr>
              <a:t>memasak</a:t>
            </a:r>
            <a:r>
              <a:rPr lang="en-US" sz="4800" u="sng" dirty="0" smtClean="0">
                <a:solidFill>
                  <a:srgbClr val="00FF00"/>
                </a:solidFill>
                <a:latin typeface="Jokerman" pitchFamily="82" charset="0"/>
              </a:rPr>
              <a:t> </a:t>
            </a:r>
            <a:endParaRPr lang="id-ID" sz="4800" u="sng" dirty="0" smtClean="0">
              <a:solidFill>
                <a:srgbClr val="00FF00"/>
              </a:solidFill>
              <a:latin typeface="Jokerman" pitchFamily="82" charset="0"/>
            </a:endParaRPr>
          </a:p>
          <a:p>
            <a:pPr lvl="0"/>
            <a:r>
              <a:rPr lang="en-US" sz="3600" dirty="0" err="1" smtClean="0">
                <a:latin typeface="Jokerman" pitchFamily="82" charset="0"/>
              </a:rPr>
              <a:t>Campurkan</a:t>
            </a:r>
            <a:r>
              <a:rPr lang="en-US" sz="3600" dirty="0" smtClean="0">
                <a:latin typeface="Jokerman" pitchFamily="82" charset="0"/>
              </a:rPr>
              <a:t> </a:t>
            </a:r>
            <a:r>
              <a:rPr lang="en-US" sz="3600" dirty="0" err="1" smtClean="0">
                <a:latin typeface="Jokerman" pitchFamily="82" charset="0"/>
              </a:rPr>
              <a:t>bahan-bahan</a:t>
            </a:r>
            <a:r>
              <a:rPr lang="en-US" sz="3600" dirty="0" smtClean="0">
                <a:latin typeface="Jokerman" pitchFamily="82" charset="0"/>
              </a:rPr>
              <a:t> </a:t>
            </a:r>
            <a:r>
              <a:rPr lang="en-US" sz="3600" dirty="0" err="1" smtClean="0">
                <a:latin typeface="Jokerman" pitchFamily="82" charset="0"/>
              </a:rPr>
              <a:t>motivasi</a:t>
            </a:r>
            <a:r>
              <a:rPr lang="en-US" sz="3600" dirty="0" smtClean="0">
                <a:latin typeface="Jokerman" pitchFamily="82" charset="0"/>
              </a:rPr>
              <a:t> </a:t>
            </a:r>
            <a:r>
              <a:rPr lang="en-US" sz="3600" dirty="0" err="1" smtClean="0">
                <a:latin typeface="Jokerman" pitchFamily="82" charset="0"/>
              </a:rPr>
              <a:t>belajar</a:t>
            </a:r>
            <a:r>
              <a:rPr lang="en-US" sz="3600" dirty="0" smtClean="0">
                <a:latin typeface="Jokerman" pitchFamily="82" charset="0"/>
              </a:rPr>
              <a:t> </a:t>
            </a:r>
            <a:r>
              <a:rPr lang="en-US" sz="3600" dirty="0" err="1" smtClean="0">
                <a:latin typeface="Jokerman" pitchFamily="82" charset="0"/>
              </a:rPr>
              <a:t>seperti</a:t>
            </a:r>
            <a:r>
              <a:rPr lang="en-US" sz="3600" dirty="0" smtClean="0">
                <a:latin typeface="Jokerman" pitchFamily="82" charset="0"/>
              </a:rPr>
              <a:t>: </a:t>
            </a:r>
            <a:r>
              <a:rPr lang="en-US" sz="3600" dirty="0" err="1" smtClean="0">
                <a:latin typeface="Jokerman" pitchFamily="82" charset="0"/>
              </a:rPr>
              <a:t>tekun</a:t>
            </a:r>
            <a:r>
              <a:rPr lang="en-US" sz="3600" dirty="0" smtClean="0">
                <a:latin typeface="Jokerman" pitchFamily="82" charset="0"/>
              </a:rPr>
              <a:t> ,</a:t>
            </a:r>
            <a:r>
              <a:rPr lang="en-US" sz="3600" dirty="0" err="1" smtClean="0">
                <a:latin typeface="Jokerman" pitchFamily="82" charset="0"/>
              </a:rPr>
              <a:t>ulet</a:t>
            </a:r>
            <a:r>
              <a:rPr lang="en-US" sz="3600" dirty="0" smtClean="0">
                <a:latin typeface="Jokerman" pitchFamily="82" charset="0"/>
              </a:rPr>
              <a:t>, </a:t>
            </a:r>
            <a:r>
              <a:rPr lang="en-US" sz="3600" dirty="0" err="1" smtClean="0">
                <a:latin typeface="Jokerman" pitchFamily="82" charset="0"/>
              </a:rPr>
              <a:t>minat</a:t>
            </a:r>
            <a:r>
              <a:rPr lang="en-US" sz="3600" dirty="0" smtClean="0">
                <a:latin typeface="Jokerman" pitchFamily="82" charset="0"/>
              </a:rPr>
              <a:t> yang </a:t>
            </a:r>
            <a:r>
              <a:rPr lang="en-US" sz="3600" dirty="0" err="1" smtClean="0">
                <a:latin typeface="Jokerman" pitchFamily="82" charset="0"/>
              </a:rPr>
              <a:t>tinggi,mandiri</a:t>
            </a:r>
            <a:r>
              <a:rPr lang="en-US" sz="3600" dirty="0" smtClean="0">
                <a:latin typeface="Jokerman" pitchFamily="82" charset="0"/>
              </a:rPr>
              <a:t>, </a:t>
            </a:r>
            <a:r>
              <a:rPr lang="en-US" sz="3600" dirty="0" err="1" smtClean="0">
                <a:latin typeface="Jokerman" pitchFamily="82" charset="0"/>
              </a:rPr>
              <a:t>tanggung</a:t>
            </a:r>
            <a:r>
              <a:rPr lang="en-US" sz="3600" dirty="0" smtClean="0">
                <a:latin typeface="Jokerman" pitchFamily="82" charset="0"/>
              </a:rPr>
              <a:t> </a:t>
            </a:r>
            <a:r>
              <a:rPr lang="en-US" sz="3600" dirty="0" err="1" smtClean="0">
                <a:latin typeface="Jokerman" pitchFamily="82" charset="0"/>
              </a:rPr>
              <a:t>jawab</a:t>
            </a:r>
            <a:r>
              <a:rPr lang="en-US" sz="3600" dirty="0" smtClean="0">
                <a:latin typeface="Jokerman" pitchFamily="82" charset="0"/>
              </a:rPr>
              <a:t> </a:t>
            </a:r>
            <a:r>
              <a:rPr lang="en-US" sz="3600" dirty="0" err="1" smtClean="0">
                <a:latin typeface="Jokerman" pitchFamily="82" charset="0"/>
              </a:rPr>
              <a:t>dan</a:t>
            </a:r>
            <a:r>
              <a:rPr lang="en-US" sz="3600" dirty="0" smtClean="0">
                <a:latin typeface="Jokerman" pitchFamily="82" charset="0"/>
              </a:rPr>
              <a:t> </a:t>
            </a:r>
            <a:r>
              <a:rPr lang="en-US" sz="3600" dirty="0" err="1" smtClean="0">
                <a:latin typeface="Jokerman" pitchFamily="82" charset="0"/>
              </a:rPr>
              <a:t>senang</a:t>
            </a:r>
            <a:r>
              <a:rPr lang="en-US" sz="3600" dirty="0" smtClean="0">
                <a:latin typeface="Jokerman" pitchFamily="82" charset="0"/>
              </a:rPr>
              <a:t> </a:t>
            </a:r>
            <a:r>
              <a:rPr lang="en-US" sz="3600" dirty="0" err="1" smtClean="0">
                <a:latin typeface="Jokerman" pitchFamily="82" charset="0"/>
              </a:rPr>
              <a:t>memecahkan</a:t>
            </a:r>
            <a:r>
              <a:rPr lang="en-US" sz="3600" dirty="0" smtClean="0">
                <a:latin typeface="Jokerman" pitchFamily="82" charset="0"/>
              </a:rPr>
              <a:t> </a:t>
            </a:r>
            <a:r>
              <a:rPr lang="en-US" sz="3600" dirty="0" err="1" smtClean="0">
                <a:latin typeface="Jokerman" pitchFamily="82" charset="0"/>
              </a:rPr>
              <a:t>soal-soal</a:t>
            </a:r>
            <a:r>
              <a:rPr lang="en-US" sz="3600" dirty="0" smtClean="0">
                <a:latin typeface="Jokerman" pitchFamily="82" charset="0"/>
              </a:rPr>
              <a:t> </a:t>
            </a:r>
            <a:r>
              <a:rPr lang="en-US" sz="3600" dirty="0" err="1" smtClean="0">
                <a:latin typeface="Jokerman" pitchFamily="82" charset="0"/>
              </a:rPr>
              <a:t>ke</a:t>
            </a:r>
            <a:r>
              <a:rPr lang="en-US" sz="3600" dirty="0" smtClean="0">
                <a:latin typeface="Jokerman" pitchFamily="82" charset="0"/>
              </a:rPr>
              <a:t> </a:t>
            </a:r>
            <a:r>
              <a:rPr lang="en-US" sz="3600" dirty="0" err="1" smtClean="0">
                <a:latin typeface="Jokerman" pitchFamily="82" charset="0"/>
              </a:rPr>
              <a:t>dalam</a:t>
            </a:r>
            <a:r>
              <a:rPr lang="en-US" sz="3600" dirty="0" smtClean="0">
                <a:latin typeface="Jokerman" pitchFamily="82" charset="0"/>
              </a:rPr>
              <a:t> </a:t>
            </a:r>
            <a:r>
              <a:rPr lang="en-US" sz="3600" dirty="0" err="1" smtClean="0">
                <a:latin typeface="Jokerman" pitchFamily="82" charset="0"/>
              </a:rPr>
              <a:t>kegiatan</a:t>
            </a:r>
            <a:r>
              <a:rPr lang="en-US" sz="3600" dirty="0" smtClean="0">
                <a:latin typeface="Jokerman" pitchFamily="82" charset="0"/>
              </a:rPr>
              <a:t> </a:t>
            </a:r>
            <a:r>
              <a:rPr lang="en-US" sz="3600" dirty="0" err="1" smtClean="0">
                <a:latin typeface="Jokerman" pitchFamily="82" charset="0"/>
              </a:rPr>
              <a:t>belajar</a:t>
            </a:r>
            <a:r>
              <a:rPr lang="en-US" sz="3600" dirty="0" smtClean="0">
                <a:latin typeface="Jokerman" pitchFamily="82" charset="0"/>
              </a:rPr>
              <a:t> </a:t>
            </a:r>
            <a:r>
              <a:rPr lang="en-US" sz="3600" dirty="0" err="1" smtClean="0">
                <a:latin typeface="Jokerman" pitchFamily="82" charset="0"/>
              </a:rPr>
              <a:t>dan</a:t>
            </a:r>
            <a:r>
              <a:rPr lang="en-US" sz="3600" dirty="0" smtClean="0">
                <a:latin typeface="Jokerman" pitchFamily="82" charset="0"/>
              </a:rPr>
              <a:t> </a:t>
            </a:r>
            <a:r>
              <a:rPr lang="en-US" sz="3600" dirty="0" err="1" smtClean="0">
                <a:latin typeface="Jokerman" pitchFamily="82" charset="0"/>
              </a:rPr>
              <a:t>aduk</a:t>
            </a:r>
            <a:r>
              <a:rPr lang="en-US" sz="3600" dirty="0" smtClean="0">
                <a:latin typeface="Jokerman" pitchFamily="82" charset="0"/>
              </a:rPr>
              <a:t> </a:t>
            </a:r>
            <a:r>
              <a:rPr lang="en-US" sz="3600" dirty="0" err="1" smtClean="0">
                <a:latin typeface="Jokerman" pitchFamily="82" charset="0"/>
              </a:rPr>
              <a:t>sampai</a:t>
            </a:r>
            <a:r>
              <a:rPr lang="en-US" sz="3600" dirty="0" smtClean="0">
                <a:latin typeface="Jokerman" pitchFamily="82" charset="0"/>
              </a:rPr>
              <a:t> rata </a:t>
            </a:r>
            <a:r>
              <a:rPr lang="en-US" sz="3600" dirty="0" err="1" smtClean="0">
                <a:latin typeface="Jokerman" pitchFamily="82" charset="0"/>
              </a:rPr>
              <a:t>dan</a:t>
            </a:r>
            <a:r>
              <a:rPr lang="en-US" sz="3600" dirty="0" smtClean="0">
                <a:latin typeface="Jokerman" pitchFamily="82" charset="0"/>
              </a:rPr>
              <a:t> </a:t>
            </a:r>
            <a:r>
              <a:rPr lang="en-US" sz="3600" dirty="0" err="1" smtClean="0">
                <a:latin typeface="Jokerman" pitchFamily="82" charset="0"/>
              </a:rPr>
              <a:t>kental</a:t>
            </a:r>
            <a:r>
              <a:rPr lang="en-US" dirty="0" smtClean="0"/>
              <a:t>.</a:t>
            </a:r>
            <a:endParaRPr lang="id-ID" dirty="0" smtClean="0"/>
          </a:p>
          <a:p>
            <a:endParaRPr lang="id-ID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prstGeom prst="star32">
            <a:avLst>
              <a:gd name="adj" fmla="val 41360"/>
            </a:avLst>
          </a:prstGeom>
          <a:gradFill flip="none" rotWithShape="1">
            <a:gsLst>
              <a:gs pos="0">
                <a:schemeClr val="bg1"/>
              </a:gs>
              <a:gs pos="25000">
                <a:srgbClr val="FF0000"/>
              </a:gs>
              <a:gs pos="50000">
                <a:srgbClr val="FFFF00"/>
              </a:gs>
              <a:gs pos="7500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0000"/>
          </a:bodyPr>
          <a:lstStyle/>
          <a:p>
            <a:pPr algn="ctr"/>
            <a:r>
              <a:rPr lang="id-ID" sz="4800" dirty="0" smtClean="0">
                <a:solidFill>
                  <a:srgbClr val="0000FF"/>
                </a:solidFill>
                <a:latin typeface="Arial Black" pitchFamily="34" charset="0"/>
              </a:rPr>
              <a:t>REFLEK</a:t>
            </a:r>
            <a:r>
              <a:rPr lang="en-US" sz="4800" dirty="0" smtClean="0">
                <a:solidFill>
                  <a:srgbClr val="0000FF"/>
                </a:solidFill>
                <a:latin typeface="Arial Black" pitchFamily="34" charset="0"/>
              </a:rPr>
              <a:t>SI</a:t>
            </a:r>
            <a:endParaRPr lang="en-US" sz="4800" dirty="0">
              <a:solidFill>
                <a:srgbClr val="0000FF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lvl="0"/>
            <a:r>
              <a:rPr lang="en-US" sz="3600" dirty="0" err="1" smtClean="0">
                <a:latin typeface="Jokerman" pitchFamily="82" charset="0"/>
              </a:rPr>
              <a:t>Tambahkan</a:t>
            </a:r>
            <a:r>
              <a:rPr lang="en-US" sz="3600" dirty="0" smtClean="0">
                <a:latin typeface="Jokerman" pitchFamily="82" charset="0"/>
              </a:rPr>
              <a:t> </a:t>
            </a:r>
            <a:r>
              <a:rPr lang="en-US" sz="3600" dirty="0" err="1" smtClean="0">
                <a:latin typeface="Jokerman" pitchFamily="82" charset="0"/>
              </a:rPr>
              <a:t>bumbu-bumbu</a:t>
            </a:r>
            <a:r>
              <a:rPr lang="en-US" sz="3600" dirty="0" smtClean="0">
                <a:latin typeface="Jokerman" pitchFamily="82" charset="0"/>
              </a:rPr>
              <a:t> </a:t>
            </a:r>
            <a:r>
              <a:rPr lang="en-US" sz="3600" dirty="0" err="1" smtClean="0">
                <a:latin typeface="Jokerman" pitchFamily="82" charset="0"/>
              </a:rPr>
              <a:t>seperti</a:t>
            </a:r>
            <a:r>
              <a:rPr lang="en-US" sz="3600" dirty="0" smtClean="0">
                <a:latin typeface="Jokerman" pitchFamily="82" charset="0"/>
              </a:rPr>
              <a:t>  </a:t>
            </a:r>
            <a:r>
              <a:rPr lang="en-US" sz="3600" dirty="0" err="1" smtClean="0">
                <a:latin typeface="Jokerman" pitchFamily="82" charset="0"/>
              </a:rPr>
              <a:t>keinginan</a:t>
            </a:r>
            <a:r>
              <a:rPr lang="en-US" sz="3600" dirty="0" smtClean="0">
                <a:latin typeface="Jokerman" pitchFamily="82" charset="0"/>
              </a:rPr>
              <a:t> </a:t>
            </a:r>
            <a:r>
              <a:rPr lang="en-US" sz="3600" dirty="0" err="1" smtClean="0">
                <a:latin typeface="Jokerman" pitchFamily="82" charset="0"/>
              </a:rPr>
              <a:t>untuk</a:t>
            </a:r>
            <a:r>
              <a:rPr lang="en-US" sz="3600" dirty="0" smtClean="0">
                <a:latin typeface="Jokerman" pitchFamily="82" charset="0"/>
              </a:rPr>
              <a:t> </a:t>
            </a:r>
            <a:r>
              <a:rPr lang="en-US" sz="3600" dirty="0" err="1" smtClean="0">
                <a:latin typeface="Jokerman" pitchFamily="82" charset="0"/>
              </a:rPr>
              <a:t>mengejar</a:t>
            </a:r>
            <a:r>
              <a:rPr lang="en-US" sz="3600" dirty="0" smtClean="0">
                <a:latin typeface="Jokerman" pitchFamily="82" charset="0"/>
              </a:rPr>
              <a:t> </a:t>
            </a:r>
            <a:r>
              <a:rPr lang="en-US" sz="3600" dirty="0" err="1" smtClean="0">
                <a:latin typeface="Jokerman" pitchFamily="82" charset="0"/>
              </a:rPr>
              <a:t>nilai</a:t>
            </a:r>
            <a:r>
              <a:rPr lang="en-US" sz="3600" dirty="0" smtClean="0">
                <a:latin typeface="Jokerman" pitchFamily="82" charset="0"/>
              </a:rPr>
              <a:t>, </a:t>
            </a:r>
            <a:r>
              <a:rPr lang="en-US" sz="3600" dirty="0" err="1" smtClean="0">
                <a:latin typeface="Jokerman" pitchFamily="82" charset="0"/>
              </a:rPr>
              <a:t>mendapatkan</a:t>
            </a:r>
            <a:r>
              <a:rPr lang="en-US" sz="3600" dirty="0" smtClean="0">
                <a:latin typeface="Jokerman" pitchFamily="82" charset="0"/>
              </a:rPr>
              <a:t> </a:t>
            </a:r>
            <a:r>
              <a:rPr lang="en-US" sz="3600" dirty="0" err="1" smtClean="0">
                <a:latin typeface="Jokerman" pitchFamily="82" charset="0"/>
              </a:rPr>
              <a:t>hadiah</a:t>
            </a:r>
            <a:r>
              <a:rPr lang="en-US" sz="3600" dirty="0" smtClean="0">
                <a:latin typeface="Jokerman" pitchFamily="82" charset="0"/>
              </a:rPr>
              <a:t>, </a:t>
            </a:r>
            <a:r>
              <a:rPr lang="en-US" sz="3600" dirty="0" err="1" smtClean="0">
                <a:latin typeface="Jokerman" pitchFamily="82" charset="0"/>
              </a:rPr>
              <a:t>memenangkan</a:t>
            </a:r>
            <a:r>
              <a:rPr lang="en-US" sz="3600" dirty="0" smtClean="0">
                <a:latin typeface="Jokerman" pitchFamily="82" charset="0"/>
              </a:rPr>
              <a:t> </a:t>
            </a:r>
            <a:r>
              <a:rPr lang="en-US" sz="3600" dirty="0" err="1" smtClean="0">
                <a:latin typeface="Jokerman" pitchFamily="82" charset="0"/>
              </a:rPr>
              <a:t>kompetisi</a:t>
            </a:r>
            <a:r>
              <a:rPr lang="en-US" sz="3600" dirty="0" smtClean="0">
                <a:latin typeface="Jokerman" pitchFamily="82" charset="0"/>
              </a:rPr>
              <a:t>, </a:t>
            </a:r>
            <a:r>
              <a:rPr lang="en-US" sz="3600" dirty="0" err="1" smtClean="0">
                <a:latin typeface="Jokerman" pitchFamily="82" charset="0"/>
              </a:rPr>
              <a:t>menerima</a:t>
            </a:r>
            <a:r>
              <a:rPr lang="en-US" sz="3600" dirty="0" smtClean="0">
                <a:latin typeface="Jokerman" pitchFamily="82" charset="0"/>
              </a:rPr>
              <a:t> </a:t>
            </a:r>
            <a:r>
              <a:rPr lang="en-US" sz="3600" dirty="0" err="1" smtClean="0">
                <a:latin typeface="Jokerman" pitchFamily="82" charset="0"/>
              </a:rPr>
              <a:t>tantangan</a:t>
            </a:r>
            <a:r>
              <a:rPr lang="en-US" sz="3600" dirty="0" smtClean="0">
                <a:latin typeface="Jokerman" pitchFamily="82" charset="0"/>
              </a:rPr>
              <a:t> </a:t>
            </a:r>
            <a:r>
              <a:rPr lang="en-US" sz="3600" dirty="0" err="1" smtClean="0">
                <a:latin typeface="Jokerman" pitchFamily="82" charset="0"/>
              </a:rPr>
              <a:t>dan</a:t>
            </a:r>
            <a:r>
              <a:rPr lang="en-US" sz="3600" dirty="0" smtClean="0">
                <a:latin typeface="Jokerman" pitchFamily="82" charset="0"/>
              </a:rPr>
              <a:t> </a:t>
            </a:r>
            <a:r>
              <a:rPr lang="en-US" sz="3600" dirty="0" err="1" smtClean="0">
                <a:latin typeface="Jokerman" pitchFamily="82" charset="0"/>
              </a:rPr>
              <a:t>mendapatkan</a:t>
            </a:r>
            <a:r>
              <a:rPr lang="en-US" sz="3600" dirty="0" smtClean="0">
                <a:latin typeface="Jokerman" pitchFamily="82" charset="0"/>
              </a:rPr>
              <a:t> </a:t>
            </a:r>
            <a:r>
              <a:rPr lang="en-US" sz="3600" dirty="0" err="1" smtClean="0">
                <a:latin typeface="Jokerman" pitchFamily="82" charset="0"/>
              </a:rPr>
              <a:t>penghargaan</a:t>
            </a:r>
            <a:endParaRPr lang="id-ID" sz="3600" dirty="0" smtClean="0">
              <a:latin typeface="Jokerman" pitchFamily="82" charset="0"/>
            </a:endParaRPr>
          </a:p>
          <a:p>
            <a:pPr lvl="0"/>
            <a:r>
              <a:rPr lang="en-US" sz="3600" dirty="0" err="1" smtClean="0">
                <a:latin typeface="Jokerman" pitchFamily="82" charset="0"/>
              </a:rPr>
              <a:t>Masak</a:t>
            </a:r>
            <a:r>
              <a:rPr lang="en-US" sz="3600" dirty="0" smtClean="0">
                <a:latin typeface="Jokerman" pitchFamily="82" charset="0"/>
              </a:rPr>
              <a:t> </a:t>
            </a:r>
            <a:r>
              <a:rPr lang="en-US" sz="3600" dirty="0" err="1" smtClean="0">
                <a:latin typeface="Jokerman" pitchFamily="82" charset="0"/>
              </a:rPr>
              <a:t>bahan</a:t>
            </a:r>
            <a:r>
              <a:rPr lang="en-US" sz="3600" dirty="0" smtClean="0">
                <a:latin typeface="Jokerman" pitchFamily="82" charset="0"/>
              </a:rPr>
              <a:t> </a:t>
            </a:r>
            <a:r>
              <a:rPr lang="en-US" sz="3600" dirty="0" err="1" smtClean="0">
                <a:latin typeface="Jokerman" pitchFamily="82" charset="0"/>
              </a:rPr>
              <a:t>samapi</a:t>
            </a:r>
            <a:r>
              <a:rPr lang="en-US" sz="3600" dirty="0" smtClean="0">
                <a:latin typeface="Jokerman" pitchFamily="82" charset="0"/>
              </a:rPr>
              <a:t> </a:t>
            </a:r>
            <a:r>
              <a:rPr lang="en-US" sz="3600" dirty="0" err="1" smtClean="0">
                <a:latin typeface="Jokerman" pitchFamily="82" charset="0"/>
              </a:rPr>
              <a:t>matang</a:t>
            </a:r>
            <a:r>
              <a:rPr lang="en-US" sz="3600" dirty="0" smtClean="0">
                <a:latin typeface="Jokerman" pitchFamily="82" charset="0"/>
              </a:rPr>
              <a:t> , </a:t>
            </a:r>
            <a:r>
              <a:rPr lang="en-US" sz="3600" dirty="0" err="1" smtClean="0">
                <a:latin typeface="Jokerman" pitchFamily="82" charset="0"/>
              </a:rPr>
              <a:t>dengan</a:t>
            </a:r>
            <a:r>
              <a:rPr lang="en-US" sz="3600" dirty="0" smtClean="0">
                <a:latin typeface="Jokerman" pitchFamily="82" charset="0"/>
              </a:rPr>
              <a:t> </a:t>
            </a:r>
            <a:r>
              <a:rPr lang="en-US" sz="3600" dirty="0" err="1" smtClean="0">
                <a:latin typeface="Jokerman" pitchFamily="82" charset="0"/>
              </a:rPr>
              <a:t>api</a:t>
            </a:r>
            <a:r>
              <a:rPr lang="en-US" sz="3600" dirty="0" smtClean="0">
                <a:latin typeface="Jokerman" pitchFamily="82" charset="0"/>
              </a:rPr>
              <a:t> </a:t>
            </a:r>
            <a:r>
              <a:rPr lang="en-US" sz="3600" dirty="0" err="1" smtClean="0">
                <a:latin typeface="Jokerman" pitchFamily="82" charset="0"/>
              </a:rPr>
              <a:t>semangat</a:t>
            </a:r>
            <a:r>
              <a:rPr lang="en-US" sz="3600" dirty="0" smtClean="0">
                <a:latin typeface="Jokerman" pitchFamily="82" charset="0"/>
              </a:rPr>
              <a:t> </a:t>
            </a:r>
            <a:r>
              <a:rPr lang="en-US" sz="3600" dirty="0" err="1" smtClean="0">
                <a:latin typeface="Jokerman" pitchFamily="82" charset="0"/>
              </a:rPr>
              <a:t>dan</a:t>
            </a:r>
            <a:r>
              <a:rPr lang="en-US" sz="3600" dirty="0" smtClean="0">
                <a:latin typeface="Jokerman" pitchFamily="82" charset="0"/>
              </a:rPr>
              <a:t> </a:t>
            </a:r>
            <a:r>
              <a:rPr lang="en-US" sz="3600" dirty="0" err="1" smtClean="0">
                <a:latin typeface="Jokerman" pitchFamily="82" charset="0"/>
              </a:rPr>
              <a:t>hidangkan</a:t>
            </a:r>
            <a:r>
              <a:rPr lang="en-US" sz="3600" dirty="0" smtClean="0">
                <a:latin typeface="Jokerman" pitchFamily="82" charset="0"/>
              </a:rPr>
              <a:t> </a:t>
            </a:r>
            <a:r>
              <a:rPr lang="en-US" sz="3600" dirty="0" err="1" smtClean="0">
                <a:latin typeface="Jokerman" pitchFamily="82" charset="0"/>
              </a:rPr>
              <a:t>selagi</a:t>
            </a:r>
            <a:r>
              <a:rPr lang="en-US" sz="3600" dirty="0" smtClean="0">
                <a:latin typeface="Jokerman" pitchFamily="82" charset="0"/>
              </a:rPr>
              <a:t> </a:t>
            </a:r>
            <a:r>
              <a:rPr lang="en-US" sz="3600" dirty="0" err="1" smtClean="0">
                <a:latin typeface="Jokerman" pitchFamily="82" charset="0"/>
              </a:rPr>
              <a:t>panas</a:t>
            </a:r>
            <a:endParaRPr lang="id-ID" sz="3600" dirty="0" smtClean="0">
              <a:latin typeface="Jokerman" pitchFamily="82" charset="0"/>
            </a:endParaRPr>
          </a:p>
          <a:p>
            <a:endParaRPr lang="id-ID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prstGeom prst="star32">
            <a:avLst>
              <a:gd name="adj" fmla="val 41360"/>
            </a:avLst>
          </a:prstGeom>
          <a:gradFill flip="none" rotWithShape="1">
            <a:gsLst>
              <a:gs pos="0">
                <a:schemeClr val="bg1"/>
              </a:gs>
              <a:gs pos="25000">
                <a:srgbClr val="FF0000"/>
              </a:gs>
              <a:gs pos="50000">
                <a:srgbClr val="FFFF00"/>
              </a:gs>
              <a:gs pos="7500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0000"/>
          </a:bodyPr>
          <a:lstStyle/>
          <a:p>
            <a:pPr algn="ctr"/>
            <a:r>
              <a:rPr lang="id-ID" sz="4800" dirty="0" smtClean="0">
                <a:solidFill>
                  <a:srgbClr val="0000FF"/>
                </a:solidFill>
                <a:latin typeface="Arial Black" pitchFamily="34" charset="0"/>
              </a:rPr>
              <a:t>REFLEK</a:t>
            </a:r>
            <a:r>
              <a:rPr lang="en-US" sz="4800" dirty="0" smtClean="0">
                <a:solidFill>
                  <a:srgbClr val="0000FF"/>
                </a:solidFill>
                <a:latin typeface="Arial Black" pitchFamily="34" charset="0"/>
              </a:rPr>
              <a:t>SI</a:t>
            </a:r>
            <a:endParaRPr lang="en-US" sz="4800" dirty="0">
              <a:solidFill>
                <a:srgbClr val="0000FF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32-Point Star 3"/>
          <p:cNvSpPr/>
          <p:nvPr/>
        </p:nvSpPr>
        <p:spPr>
          <a:xfrm>
            <a:off x="228600" y="0"/>
            <a:ext cx="8686800" cy="1447800"/>
          </a:xfrm>
          <a:prstGeom prst="star32">
            <a:avLst>
              <a:gd name="adj" fmla="val 41360"/>
            </a:avLst>
          </a:prstGeom>
          <a:gradFill flip="none" rotWithShape="1">
            <a:gsLst>
              <a:gs pos="0">
                <a:schemeClr val="bg1"/>
              </a:gs>
              <a:gs pos="25000">
                <a:srgbClr val="FF0000"/>
              </a:gs>
              <a:gs pos="50000">
                <a:srgbClr val="FFFF00"/>
              </a:gs>
              <a:gs pos="7500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>
                <a:solidFill>
                  <a:srgbClr val="00FF00"/>
                </a:solidFill>
                <a:latin typeface="Arial Black" pitchFamily="34" charset="0"/>
              </a:rPr>
              <a:t>APPERSEPSI</a:t>
            </a:r>
            <a:endParaRPr lang="en-US" sz="4800" dirty="0">
              <a:solidFill>
                <a:srgbClr val="00FF00"/>
              </a:solidFill>
              <a:latin typeface="Arial Black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1676400"/>
            <a:ext cx="9144000" cy="5181600"/>
          </a:xfr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id-ID" sz="3900" b="1" dirty="0" smtClean="0">
                <a:latin typeface="Jokerman" pitchFamily="82" charset="0"/>
              </a:rPr>
              <a:t>Ada 3 anak yaitu </a:t>
            </a:r>
            <a:r>
              <a:rPr lang="id-ID" sz="3900" b="1" dirty="0" smtClean="0">
                <a:solidFill>
                  <a:srgbClr val="FFFF00"/>
                </a:solidFill>
                <a:latin typeface="Jokerman" pitchFamily="82" charset="0"/>
              </a:rPr>
              <a:t>Budi</a:t>
            </a:r>
            <a:r>
              <a:rPr lang="id-ID" sz="3900" b="1" dirty="0" smtClean="0">
                <a:latin typeface="Jokerman" pitchFamily="82" charset="0"/>
              </a:rPr>
              <a:t>, </a:t>
            </a:r>
            <a:r>
              <a:rPr lang="id-ID" sz="3900" b="1" dirty="0" smtClean="0">
                <a:solidFill>
                  <a:srgbClr val="FFFF00"/>
                </a:solidFill>
                <a:latin typeface="Jokerman" pitchFamily="82" charset="0"/>
              </a:rPr>
              <a:t>Mella</a:t>
            </a:r>
            <a:r>
              <a:rPr lang="id-ID" sz="3900" b="1" dirty="0" smtClean="0">
                <a:latin typeface="Jokerman" pitchFamily="82" charset="0"/>
              </a:rPr>
              <a:t> dan </a:t>
            </a:r>
            <a:r>
              <a:rPr lang="id-ID" sz="3900" b="1" dirty="0" smtClean="0">
                <a:solidFill>
                  <a:srgbClr val="FFFF00"/>
                </a:solidFill>
                <a:latin typeface="Jokerman" pitchFamily="82" charset="0"/>
              </a:rPr>
              <a:t>willy</a:t>
            </a:r>
            <a:r>
              <a:rPr lang="id-ID" sz="3900" b="1" dirty="0" smtClean="0">
                <a:latin typeface="Jokerman" pitchFamily="82" charset="0"/>
              </a:rPr>
              <a:t>, mereka dari latar belakang dan keadaan yang berbeda-beda</a:t>
            </a:r>
          </a:p>
          <a:p>
            <a:pPr>
              <a:buNone/>
            </a:pPr>
            <a:endParaRPr lang="id-ID" sz="3900" b="1" dirty="0" smtClean="0">
              <a:latin typeface="Jokerman" pitchFamily="82" charset="0"/>
            </a:endParaRPr>
          </a:p>
          <a:p>
            <a:pPr>
              <a:buNone/>
            </a:pPr>
            <a:endParaRPr lang="id-ID" b="1" dirty="0" smtClean="0">
              <a:latin typeface="Arial Black" pitchFamily="34" charset="0"/>
            </a:endParaRPr>
          </a:p>
          <a:p>
            <a:pPr>
              <a:buNone/>
            </a:pPr>
            <a:endParaRPr lang="id-ID" b="1" dirty="0" smtClean="0">
              <a:latin typeface="Arial Black" pitchFamily="34" charset="0"/>
            </a:endParaRPr>
          </a:p>
          <a:p>
            <a:pPr>
              <a:buNone/>
            </a:pPr>
            <a:endParaRPr lang="id-ID" b="1" dirty="0" smtClean="0">
              <a:latin typeface="Arial Black" pitchFamily="34" charset="0"/>
            </a:endParaRPr>
          </a:p>
          <a:p>
            <a:pPr>
              <a:buNone/>
            </a:pPr>
            <a:endParaRPr lang="id-ID" b="1" dirty="0" smtClean="0">
              <a:latin typeface="Arial Black" pitchFamily="34" charset="0"/>
            </a:endParaRPr>
          </a:p>
          <a:p>
            <a:pPr>
              <a:buNone/>
            </a:pPr>
            <a:endParaRPr lang="id-ID" b="1" dirty="0" smtClean="0">
              <a:latin typeface="Arial Black" pitchFamily="34" charset="0"/>
            </a:endParaRPr>
          </a:p>
          <a:p>
            <a:pPr>
              <a:buNone/>
            </a:pPr>
            <a:endParaRPr lang="id-ID" b="1" dirty="0" smtClean="0">
              <a:latin typeface="Arial Black" pitchFamily="34" charset="0"/>
            </a:endParaRPr>
          </a:p>
          <a:p>
            <a:pPr>
              <a:buNone/>
            </a:pPr>
            <a:r>
              <a:rPr lang="id-ID" b="1" dirty="0" smtClean="0">
                <a:latin typeface="Jokerman" pitchFamily="82" charset="0"/>
              </a:rPr>
              <a:t>             BUDI</a:t>
            </a:r>
            <a:r>
              <a:rPr lang="id-ID" b="1" dirty="0" smtClean="0">
                <a:latin typeface="Arial Black" pitchFamily="34" charset="0"/>
              </a:rPr>
              <a:t>			</a:t>
            </a:r>
            <a:r>
              <a:rPr lang="id-ID" b="1" dirty="0" smtClean="0">
                <a:latin typeface="Jokerman" pitchFamily="82" charset="0"/>
              </a:rPr>
              <a:t>MELLA</a:t>
            </a:r>
            <a:r>
              <a:rPr lang="id-ID" b="1" dirty="0" smtClean="0">
                <a:latin typeface="Arial Black" pitchFamily="34" charset="0"/>
              </a:rPr>
              <a:t>		</a:t>
            </a:r>
            <a:r>
              <a:rPr lang="id-ID" b="1" dirty="0" smtClean="0">
                <a:latin typeface="Jokerman" pitchFamily="82" charset="0"/>
              </a:rPr>
              <a:t>WILLY</a:t>
            </a:r>
          </a:p>
          <a:p>
            <a:pPr>
              <a:buNone/>
            </a:pPr>
            <a:r>
              <a:rPr lang="id-ID" b="1" dirty="0" smtClean="0">
                <a:latin typeface="Arial Black" pitchFamily="34" charset="0"/>
              </a:rPr>
              <a:t>      </a:t>
            </a:r>
          </a:p>
          <a:p>
            <a:pPr>
              <a:buNone/>
            </a:pPr>
            <a:endParaRPr lang="id-ID" dirty="0"/>
          </a:p>
        </p:txBody>
      </p:sp>
      <p:pic>
        <p:nvPicPr>
          <p:cNvPr id="1026" name="Picture 2" descr="E:\Wallpaper\animasi 2\animasi 1\AG00029_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3733800"/>
            <a:ext cx="2057400" cy="2124075"/>
          </a:xfrm>
          <a:prstGeom prst="rect">
            <a:avLst/>
          </a:prstGeom>
          <a:noFill/>
        </p:spPr>
      </p:pic>
      <p:pic>
        <p:nvPicPr>
          <p:cNvPr id="1027" name="Picture 3" descr="E:\Wallpaper\animasi 2\animasi 1\AG00311_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9600" y="3200400"/>
            <a:ext cx="1600200" cy="2514600"/>
          </a:xfrm>
          <a:prstGeom prst="rect">
            <a:avLst/>
          </a:prstGeom>
          <a:noFill/>
        </p:spPr>
      </p:pic>
      <p:pic>
        <p:nvPicPr>
          <p:cNvPr id="1028" name="Picture 4" descr="E:\Wallpaper\animasi 2\animasi 1\AG00035_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62800" y="3670093"/>
            <a:ext cx="1771650" cy="21782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>
            <a:normAutofit lnSpcReduction="10000"/>
          </a:bodyPr>
          <a:lstStyle/>
          <a:p>
            <a:pPr lvl="0"/>
            <a:r>
              <a:rPr lang="en-US" sz="4800" dirty="0" err="1" smtClean="0">
                <a:latin typeface="Jokerman" pitchFamily="82" charset="0"/>
              </a:rPr>
              <a:t>Makan</a:t>
            </a:r>
            <a:r>
              <a:rPr lang="en-US" sz="4800" dirty="0" smtClean="0">
                <a:latin typeface="Jokerman" pitchFamily="82" charset="0"/>
              </a:rPr>
              <a:t> “ </a:t>
            </a:r>
            <a:r>
              <a:rPr lang="en-US" sz="4800" dirty="0" err="1" smtClean="0">
                <a:latin typeface="Jokerman" pitchFamily="82" charset="0"/>
              </a:rPr>
              <a:t>soto</a:t>
            </a:r>
            <a:r>
              <a:rPr lang="en-US" sz="4800" dirty="0" smtClean="0">
                <a:latin typeface="Jokerman" pitchFamily="82" charset="0"/>
              </a:rPr>
              <a:t> </a:t>
            </a:r>
            <a:r>
              <a:rPr lang="en-US" sz="4800" dirty="0" err="1" smtClean="0">
                <a:latin typeface="Jokerman" pitchFamily="82" charset="0"/>
              </a:rPr>
              <a:t>Motivasi</a:t>
            </a:r>
            <a:r>
              <a:rPr lang="en-US" sz="4800" dirty="0" smtClean="0">
                <a:latin typeface="Jokerman" pitchFamily="82" charset="0"/>
              </a:rPr>
              <a:t> </a:t>
            </a:r>
            <a:r>
              <a:rPr lang="en-US" sz="4800" dirty="0" err="1" smtClean="0">
                <a:latin typeface="Jokerman" pitchFamily="82" charset="0"/>
              </a:rPr>
              <a:t>belajar</a:t>
            </a:r>
            <a:r>
              <a:rPr lang="en-US" sz="4800" dirty="0" smtClean="0">
                <a:latin typeface="Jokerman" pitchFamily="82" charset="0"/>
              </a:rPr>
              <a:t>” 3 kali </a:t>
            </a:r>
            <a:r>
              <a:rPr lang="en-US" sz="4800" dirty="0" err="1" smtClean="0">
                <a:latin typeface="Jokerman" pitchFamily="82" charset="0"/>
              </a:rPr>
              <a:t>sehari</a:t>
            </a:r>
            <a:r>
              <a:rPr lang="en-US" sz="4800" dirty="0" smtClean="0">
                <a:latin typeface="Jokerman" pitchFamily="82" charset="0"/>
              </a:rPr>
              <a:t> </a:t>
            </a:r>
            <a:r>
              <a:rPr lang="en-US" sz="4800" dirty="0" err="1" smtClean="0">
                <a:latin typeface="Jokerman" pitchFamily="82" charset="0"/>
              </a:rPr>
              <a:t>akan</a:t>
            </a:r>
            <a:r>
              <a:rPr lang="en-US" sz="4800" dirty="0" smtClean="0">
                <a:latin typeface="Jokerman" pitchFamily="82" charset="0"/>
              </a:rPr>
              <a:t> </a:t>
            </a:r>
            <a:r>
              <a:rPr lang="en-US" sz="4800" dirty="0" err="1" smtClean="0">
                <a:latin typeface="Jokerman" pitchFamily="82" charset="0"/>
              </a:rPr>
              <a:t>memperbaiki</a:t>
            </a:r>
            <a:r>
              <a:rPr lang="en-US" sz="4800" dirty="0" smtClean="0">
                <a:latin typeface="Jokerman" pitchFamily="82" charset="0"/>
              </a:rPr>
              <a:t> </a:t>
            </a:r>
            <a:r>
              <a:rPr lang="en-US" sz="4800" dirty="0" err="1" smtClean="0">
                <a:latin typeface="Jokerman" pitchFamily="82" charset="0"/>
              </a:rPr>
              <a:t>prestasi</a:t>
            </a:r>
            <a:r>
              <a:rPr lang="en-US" sz="4800" dirty="0" smtClean="0">
                <a:latin typeface="Jokerman" pitchFamily="82" charset="0"/>
              </a:rPr>
              <a:t> </a:t>
            </a:r>
            <a:r>
              <a:rPr lang="en-US" sz="4800" dirty="0" err="1" smtClean="0">
                <a:latin typeface="Jokerman" pitchFamily="82" charset="0"/>
              </a:rPr>
              <a:t>belajar</a:t>
            </a:r>
            <a:endParaRPr lang="id-ID" sz="4800" dirty="0" smtClean="0">
              <a:latin typeface="Jokerman" pitchFamily="82" charset="0"/>
            </a:endParaRPr>
          </a:p>
          <a:p>
            <a:r>
              <a:rPr lang="en-US" b="1" i="1" dirty="0" err="1" smtClean="0">
                <a:solidFill>
                  <a:srgbClr val="00FF00"/>
                </a:solidFill>
                <a:latin typeface="Bodoni MT Black" pitchFamily="18" charset="0"/>
              </a:rPr>
              <a:t>Catatan</a:t>
            </a:r>
            <a:r>
              <a:rPr lang="en-US" b="1" i="1" dirty="0" smtClean="0">
                <a:solidFill>
                  <a:srgbClr val="00FF00"/>
                </a:solidFill>
                <a:latin typeface="Bodoni MT Black" pitchFamily="18" charset="0"/>
              </a:rPr>
              <a:t>: </a:t>
            </a:r>
            <a:r>
              <a:rPr lang="en-US" b="1" i="1" dirty="0" err="1" smtClean="0">
                <a:solidFill>
                  <a:srgbClr val="00FF00"/>
                </a:solidFill>
                <a:latin typeface="Bodoni MT Black" pitchFamily="18" charset="0"/>
              </a:rPr>
              <a:t>Refleksi</a:t>
            </a:r>
            <a:r>
              <a:rPr lang="en-US" b="1" i="1" dirty="0" smtClean="0">
                <a:solidFill>
                  <a:srgbClr val="00FF00"/>
                </a:solidFill>
                <a:latin typeface="Bodoni MT Black" pitchFamily="18" charset="0"/>
              </a:rPr>
              <a:t> </a:t>
            </a:r>
            <a:r>
              <a:rPr lang="en-US" b="1" i="1" dirty="0" err="1" smtClean="0">
                <a:solidFill>
                  <a:srgbClr val="00FF00"/>
                </a:solidFill>
                <a:latin typeface="Bodoni MT Black" pitchFamily="18" charset="0"/>
              </a:rPr>
              <a:t>ini</a:t>
            </a:r>
            <a:r>
              <a:rPr lang="en-US" b="1" i="1" dirty="0" smtClean="0">
                <a:solidFill>
                  <a:srgbClr val="00FF00"/>
                </a:solidFill>
                <a:latin typeface="Bodoni MT Black" pitchFamily="18" charset="0"/>
              </a:rPr>
              <a:t> </a:t>
            </a:r>
            <a:r>
              <a:rPr lang="en-US" b="1" i="1" dirty="0" err="1" smtClean="0">
                <a:solidFill>
                  <a:srgbClr val="00FF00"/>
                </a:solidFill>
                <a:latin typeface="Bodoni MT Black" pitchFamily="18" charset="0"/>
              </a:rPr>
              <a:t>dapat</a:t>
            </a:r>
            <a:r>
              <a:rPr lang="en-US" b="1" i="1" dirty="0" smtClean="0">
                <a:solidFill>
                  <a:srgbClr val="00FF00"/>
                </a:solidFill>
                <a:latin typeface="Bodoni MT Black" pitchFamily="18" charset="0"/>
              </a:rPr>
              <a:t> </a:t>
            </a:r>
            <a:r>
              <a:rPr lang="en-US" b="1" i="1" dirty="0" err="1" smtClean="0">
                <a:solidFill>
                  <a:srgbClr val="00FF00"/>
                </a:solidFill>
                <a:latin typeface="Bodoni MT Black" pitchFamily="18" charset="0"/>
              </a:rPr>
              <a:t>di</a:t>
            </a:r>
            <a:r>
              <a:rPr lang="en-US" b="1" i="1" dirty="0" smtClean="0">
                <a:solidFill>
                  <a:srgbClr val="00FF00"/>
                </a:solidFill>
                <a:latin typeface="Bodoni MT Black" pitchFamily="18" charset="0"/>
              </a:rPr>
              <a:t> </a:t>
            </a:r>
            <a:r>
              <a:rPr lang="en-US" b="1" i="1" dirty="0" err="1" smtClean="0">
                <a:solidFill>
                  <a:srgbClr val="00FF00"/>
                </a:solidFill>
                <a:latin typeface="Bodoni MT Black" pitchFamily="18" charset="0"/>
              </a:rPr>
              <a:t>tampilkan</a:t>
            </a:r>
            <a:r>
              <a:rPr lang="en-US" b="1" i="1" dirty="0" smtClean="0">
                <a:solidFill>
                  <a:srgbClr val="00FF00"/>
                </a:solidFill>
                <a:latin typeface="Bodoni MT Black" pitchFamily="18" charset="0"/>
              </a:rPr>
              <a:t> </a:t>
            </a:r>
            <a:r>
              <a:rPr lang="en-US" b="1" i="1" dirty="0" err="1" smtClean="0">
                <a:solidFill>
                  <a:srgbClr val="00FF00"/>
                </a:solidFill>
                <a:latin typeface="Bodoni MT Black" pitchFamily="18" charset="0"/>
              </a:rPr>
              <a:t>dalam</a:t>
            </a:r>
            <a:r>
              <a:rPr lang="en-US" b="1" i="1" dirty="0" smtClean="0">
                <a:solidFill>
                  <a:srgbClr val="00FF00"/>
                </a:solidFill>
                <a:latin typeface="Bodoni MT Black" pitchFamily="18" charset="0"/>
              </a:rPr>
              <a:t> </a:t>
            </a:r>
            <a:r>
              <a:rPr lang="en-US" b="1" i="1" dirty="0" err="1" smtClean="0">
                <a:solidFill>
                  <a:srgbClr val="00FF00"/>
                </a:solidFill>
                <a:latin typeface="Bodoni MT Black" pitchFamily="18" charset="0"/>
              </a:rPr>
              <a:t>bentuk</a:t>
            </a:r>
            <a:r>
              <a:rPr lang="en-US" b="1" i="1" dirty="0" smtClean="0">
                <a:solidFill>
                  <a:srgbClr val="00FF00"/>
                </a:solidFill>
                <a:latin typeface="Bodoni MT Black" pitchFamily="18" charset="0"/>
              </a:rPr>
              <a:t>  banner, </a:t>
            </a:r>
            <a:r>
              <a:rPr lang="en-US" b="1" i="1" dirty="0" err="1" smtClean="0">
                <a:solidFill>
                  <a:srgbClr val="00FF00"/>
                </a:solidFill>
                <a:latin typeface="Bodoni MT Black" pitchFamily="18" charset="0"/>
              </a:rPr>
              <a:t>liflet</a:t>
            </a:r>
            <a:r>
              <a:rPr lang="en-US" b="1" i="1" dirty="0" smtClean="0">
                <a:solidFill>
                  <a:srgbClr val="00FF00"/>
                </a:solidFill>
                <a:latin typeface="Bodoni MT Black" pitchFamily="18" charset="0"/>
              </a:rPr>
              <a:t>, </a:t>
            </a:r>
            <a:r>
              <a:rPr lang="en-US" b="1" i="1" dirty="0" err="1" smtClean="0">
                <a:solidFill>
                  <a:srgbClr val="00FF00"/>
                </a:solidFill>
                <a:latin typeface="Bodoni MT Black" pitchFamily="18" charset="0"/>
              </a:rPr>
              <a:t>brosur</a:t>
            </a:r>
            <a:r>
              <a:rPr lang="en-US" b="1" i="1" dirty="0" smtClean="0">
                <a:solidFill>
                  <a:srgbClr val="00FF00"/>
                </a:solidFill>
                <a:latin typeface="Bodoni MT Black" pitchFamily="18" charset="0"/>
              </a:rPr>
              <a:t>, </a:t>
            </a:r>
            <a:r>
              <a:rPr lang="en-US" b="1" i="1" dirty="0" err="1" smtClean="0">
                <a:solidFill>
                  <a:srgbClr val="00FF00"/>
                </a:solidFill>
                <a:latin typeface="Bodoni MT Black" pitchFamily="18" charset="0"/>
              </a:rPr>
              <a:t>atau</a:t>
            </a:r>
            <a:r>
              <a:rPr lang="en-US" b="1" i="1" dirty="0" smtClean="0">
                <a:solidFill>
                  <a:srgbClr val="00FF00"/>
                </a:solidFill>
                <a:latin typeface="Bodoni MT Black" pitchFamily="18" charset="0"/>
              </a:rPr>
              <a:t> </a:t>
            </a:r>
            <a:r>
              <a:rPr lang="en-US" b="1" i="1" dirty="0" err="1" smtClean="0">
                <a:solidFill>
                  <a:srgbClr val="00FF00"/>
                </a:solidFill>
                <a:latin typeface="Bodoni MT Black" pitchFamily="18" charset="0"/>
              </a:rPr>
              <a:t>papan</a:t>
            </a:r>
            <a:r>
              <a:rPr lang="en-US" b="1" i="1" dirty="0" smtClean="0">
                <a:solidFill>
                  <a:srgbClr val="00FF00"/>
                </a:solidFill>
                <a:latin typeface="Bodoni MT Black" pitchFamily="18" charset="0"/>
              </a:rPr>
              <a:t> </a:t>
            </a:r>
            <a:r>
              <a:rPr lang="en-US" b="1" i="1" dirty="0" err="1" smtClean="0">
                <a:solidFill>
                  <a:srgbClr val="00FF00"/>
                </a:solidFill>
                <a:latin typeface="Bodoni MT Black" pitchFamily="18" charset="0"/>
              </a:rPr>
              <a:t>bimbingan</a:t>
            </a:r>
            <a:endParaRPr lang="id-ID" b="1" i="1" dirty="0" smtClean="0">
              <a:solidFill>
                <a:srgbClr val="00FF00"/>
              </a:solidFill>
              <a:latin typeface="Bodoni MT Black" pitchFamily="18" charset="0"/>
            </a:endParaRPr>
          </a:p>
          <a:p>
            <a:r>
              <a:rPr lang="en-US" b="1" i="1" dirty="0" smtClean="0">
                <a:solidFill>
                  <a:srgbClr val="00FF00"/>
                </a:solidFill>
                <a:latin typeface="Bodoni MT Black" pitchFamily="18" charset="0"/>
              </a:rPr>
              <a:t> </a:t>
            </a:r>
            <a:endParaRPr lang="id-ID" b="1" i="1" dirty="0" smtClean="0">
              <a:solidFill>
                <a:srgbClr val="00FF00"/>
              </a:solidFill>
              <a:latin typeface="Bodoni MT Black" pitchFamily="18" charset="0"/>
            </a:endParaRPr>
          </a:p>
          <a:p>
            <a:pPr>
              <a:buNone/>
            </a:pPr>
            <a:endParaRPr lang="id-ID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prstGeom prst="star32">
            <a:avLst>
              <a:gd name="adj" fmla="val 41360"/>
            </a:avLst>
          </a:prstGeom>
          <a:gradFill flip="none" rotWithShape="1">
            <a:gsLst>
              <a:gs pos="0">
                <a:schemeClr val="bg1"/>
              </a:gs>
              <a:gs pos="25000">
                <a:srgbClr val="FF0000"/>
              </a:gs>
              <a:gs pos="50000">
                <a:srgbClr val="FFFF00"/>
              </a:gs>
              <a:gs pos="7500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0000"/>
          </a:bodyPr>
          <a:lstStyle/>
          <a:p>
            <a:pPr algn="ctr"/>
            <a:r>
              <a:rPr lang="id-ID" sz="4800" dirty="0" smtClean="0">
                <a:solidFill>
                  <a:srgbClr val="0000FF"/>
                </a:solidFill>
                <a:latin typeface="Arial Black" pitchFamily="34" charset="0"/>
              </a:rPr>
              <a:t>REFLEK</a:t>
            </a:r>
            <a:r>
              <a:rPr lang="en-US" sz="4800" dirty="0" smtClean="0">
                <a:solidFill>
                  <a:srgbClr val="0000FF"/>
                </a:solidFill>
                <a:latin typeface="Arial Black" pitchFamily="34" charset="0"/>
              </a:rPr>
              <a:t>SI</a:t>
            </a:r>
            <a:endParaRPr lang="en-US" sz="4800" dirty="0">
              <a:solidFill>
                <a:srgbClr val="0000FF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TERIMA KASIH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rgbClr val="6600CC"/>
          </a:solidFill>
        </p:spPr>
        <p:txBody>
          <a:bodyPr/>
          <a:lstStyle/>
          <a:p>
            <a:pPr>
              <a:buNone/>
            </a:pP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2050" name="Picture 2" descr="E:\Wallpaper\animasi 2\animasi 1\AG00373_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947" y="3505200"/>
            <a:ext cx="2904653" cy="2794000"/>
          </a:xfrm>
          <a:prstGeom prst="rect">
            <a:avLst/>
          </a:prstGeom>
          <a:noFill/>
        </p:spPr>
      </p:pic>
      <p:pic>
        <p:nvPicPr>
          <p:cNvPr id="2051" name="Picture 3" descr="E:\Wallpaper\animasi 2\animasi 1\AG00373_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24200" y="2514600"/>
            <a:ext cx="2455753" cy="2362200"/>
          </a:xfrm>
          <a:prstGeom prst="rect">
            <a:avLst/>
          </a:prstGeom>
          <a:noFill/>
        </p:spPr>
      </p:pic>
      <p:pic>
        <p:nvPicPr>
          <p:cNvPr id="2052" name="Picture 4" descr="E:\Wallpaper\animasi 2\animasi 1\AG00373_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8800" y="1852024"/>
            <a:ext cx="1609725" cy="1548402"/>
          </a:xfrm>
          <a:prstGeom prst="rect">
            <a:avLst/>
          </a:prstGeom>
          <a:noFill/>
        </p:spPr>
      </p:pic>
      <p:pic>
        <p:nvPicPr>
          <p:cNvPr id="2053" name="Picture 5" descr="E:\Wallpaper\animasi 2\animasi 1\AG00373_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15200" y="1524000"/>
            <a:ext cx="1000125" cy="962025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32-Point Star 3"/>
          <p:cNvSpPr/>
          <p:nvPr/>
        </p:nvSpPr>
        <p:spPr>
          <a:xfrm>
            <a:off x="228600" y="0"/>
            <a:ext cx="8686800" cy="1447800"/>
          </a:xfrm>
          <a:prstGeom prst="star32">
            <a:avLst>
              <a:gd name="adj" fmla="val 41360"/>
            </a:avLst>
          </a:prstGeom>
          <a:gradFill flip="none" rotWithShape="1">
            <a:gsLst>
              <a:gs pos="0">
                <a:schemeClr val="bg1"/>
              </a:gs>
              <a:gs pos="25000">
                <a:srgbClr val="FF0000"/>
              </a:gs>
              <a:gs pos="50000">
                <a:srgbClr val="FFFF00"/>
              </a:gs>
              <a:gs pos="7500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>
                <a:solidFill>
                  <a:srgbClr val="00FF00"/>
                </a:solidFill>
                <a:latin typeface="Arial Black" pitchFamily="34" charset="0"/>
              </a:rPr>
              <a:t>APPERSEPSI</a:t>
            </a:r>
            <a:endParaRPr lang="en-US" sz="4800" dirty="0">
              <a:solidFill>
                <a:srgbClr val="00FF00"/>
              </a:solidFill>
              <a:latin typeface="Arial Black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</p:spPr>
        <p:txBody>
          <a:bodyPr/>
          <a:lstStyle/>
          <a:p>
            <a:pPr>
              <a:buNone/>
            </a:pPr>
            <a:r>
              <a:rPr lang="id-ID" sz="3200" b="1" dirty="0" smtClean="0">
                <a:solidFill>
                  <a:srgbClr val="00FF00"/>
                </a:solidFill>
                <a:latin typeface="Jokerman" pitchFamily="82" charset="0"/>
              </a:rPr>
              <a:t>Budi</a:t>
            </a:r>
            <a:r>
              <a:rPr lang="id-ID" sz="3200" b="1" dirty="0" smtClean="0">
                <a:solidFill>
                  <a:srgbClr val="FFFF00"/>
                </a:solidFill>
                <a:latin typeface="Jokerman" pitchFamily="82" charset="0"/>
              </a:rPr>
              <a:t> </a:t>
            </a:r>
            <a:r>
              <a:rPr lang="id-ID" sz="3200" b="1" dirty="0" smtClean="0">
                <a:latin typeface="Jokerman" pitchFamily="82" charset="0"/>
              </a:rPr>
              <a:t>dari keluarga tidak mampu, yang orang tuanya pontang-panting bekerja untuk mencari makan dan biaya sekolahnya,</a:t>
            </a:r>
          </a:p>
          <a:p>
            <a:pPr>
              <a:buNone/>
            </a:pPr>
            <a:r>
              <a:rPr lang="id-ID" sz="3200" b="1" dirty="0" smtClean="0">
                <a:latin typeface="Jokerman" pitchFamily="82" charset="0"/>
              </a:rPr>
              <a:t>Kemudian </a:t>
            </a:r>
            <a:r>
              <a:rPr lang="id-ID" sz="3200" b="1" dirty="0" smtClean="0">
                <a:solidFill>
                  <a:srgbClr val="00FF00"/>
                </a:solidFill>
                <a:latin typeface="Jokerman" pitchFamily="82" charset="0"/>
              </a:rPr>
              <a:t>Mella</a:t>
            </a:r>
            <a:r>
              <a:rPr lang="id-ID" sz="3200" b="1" dirty="0" smtClean="0">
                <a:latin typeface="Jokerman" pitchFamily="82" charset="0"/>
              </a:rPr>
              <a:t> dari keluarga berkecukupan yang selalu memberi hadiah atas keberhasilan studinya, </a:t>
            </a:r>
          </a:p>
          <a:p>
            <a:pPr>
              <a:buNone/>
            </a:pPr>
            <a:r>
              <a:rPr lang="id-ID" sz="3200" b="1" dirty="0" smtClean="0">
                <a:latin typeface="Jokerman" pitchFamily="82" charset="0"/>
              </a:rPr>
              <a:t>sementara </a:t>
            </a:r>
            <a:r>
              <a:rPr lang="id-ID" sz="3200" b="1" dirty="0" smtClean="0">
                <a:solidFill>
                  <a:srgbClr val="00FF00"/>
                </a:solidFill>
                <a:latin typeface="Jokerman" pitchFamily="82" charset="0"/>
              </a:rPr>
              <a:t>willy</a:t>
            </a:r>
            <a:r>
              <a:rPr lang="id-ID" sz="3200" b="1" dirty="0" smtClean="0">
                <a:latin typeface="Jokerman" pitchFamily="82" charset="0"/>
              </a:rPr>
              <a:t> adalah anak sulung yang berasal dari keluarga kaya dan menjadi kebanggaan orang tuannya.</a:t>
            </a:r>
          </a:p>
          <a:p>
            <a:pPr>
              <a:buNone/>
            </a:pP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32-Point Star 3"/>
          <p:cNvSpPr/>
          <p:nvPr/>
        </p:nvSpPr>
        <p:spPr>
          <a:xfrm>
            <a:off x="228600" y="0"/>
            <a:ext cx="8686800" cy="1447800"/>
          </a:xfrm>
          <a:prstGeom prst="star32">
            <a:avLst>
              <a:gd name="adj" fmla="val 41360"/>
            </a:avLst>
          </a:prstGeom>
          <a:gradFill flip="none" rotWithShape="1">
            <a:gsLst>
              <a:gs pos="0">
                <a:schemeClr val="bg1"/>
              </a:gs>
              <a:gs pos="25000">
                <a:srgbClr val="FF0000"/>
              </a:gs>
              <a:gs pos="50000">
                <a:srgbClr val="FFFF00"/>
              </a:gs>
              <a:gs pos="7500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>
                <a:solidFill>
                  <a:srgbClr val="00FF00"/>
                </a:solidFill>
                <a:latin typeface="Arial Black" pitchFamily="34" charset="0"/>
              </a:rPr>
              <a:t>APPERSEPSI</a:t>
            </a:r>
            <a:endParaRPr lang="en-US" sz="4800" dirty="0">
              <a:solidFill>
                <a:srgbClr val="00FF00"/>
              </a:solidFill>
              <a:latin typeface="Arial Black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>
              <a:buNone/>
            </a:pPr>
            <a:r>
              <a:rPr lang="id-ID" sz="3200" dirty="0" smtClean="0">
                <a:latin typeface="Arial Black" pitchFamily="34" charset="0"/>
              </a:rPr>
              <a:t>Mereka belajar giat, tekun, ulet dan selalu berusaha memperoleh prestasi yang baik</a:t>
            </a:r>
          </a:p>
          <a:p>
            <a:pPr>
              <a:buNone/>
            </a:pPr>
            <a:r>
              <a:rPr lang="id-ID" sz="3200" dirty="0" smtClean="0">
                <a:latin typeface="Arial Black" pitchFamily="34" charset="0"/>
              </a:rPr>
              <a:t>Akhirnya Budi, Mella dan Willy bisa meraih prestasi belajar yang baik</a:t>
            </a:r>
          </a:p>
          <a:p>
            <a:pPr>
              <a:buNone/>
            </a:pPr>
            <a:r>
              <a:rPr lang="id-ID" sz="3200" dirty="0" smtClean="0">
                <a:latin typeface="Arial Black" pitchFamily="34" charset="0"/>
              </a:rPr>
              <a:t>Dari contoh diatas membuktikan bahwa motivasi belajar akan membantu pencapaian hasil belajar yang optimal</a:t>
            </a:r>
            <a:endParaRPr lang="id-ID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32-Point Star 3"/>
          <p:cNvSpPr/>
          <p:nvPr/>
        </p:nvSpPr>
        <p:spPr>
          <a:xfrm>
            <a:off x="228600" y="0"/>
            <a:ext cx="8686800" cy="1447800"/>
          </a:xfrm>
          <a:prstGeom prst="star32">
            <a:avLst>
              <a:gd name="adj" fmla="val 41360"/>
            </a:avLst>
          </a:prstGeom>
          <a:gradFill flip="none" rotWithShape="1">
            <a:gsLst>
              <a:gs pos="0">
                <a:schemeClr val="bg1"/>
              </a:gs>
              <a:gs pos="25000">
                <a:srgbClr val="FF0000"/>
              </a:gs>
              <a:gs pos="50000">
                <a:srgbClr val="FFFF00"/>
              </a:gs>
              <a:gs pos="7500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4800" dirty="0" smtClean="0">
                <a:solidFill>
                  <a:srgbClr val="0000FF"/>
                </a:solidFill>
                <a:latin typeface="Arial Black" pitchFamily="34" charset="0"/>
              </a:rPr>
              <a:t>EKSPLORA</a:t>
            </a:r>
            <a:r>
              <a:rPr lang="en-US" sz="4800" dirty="0" smtClean="0">
                <a:solidFill>
                  <a:srgbClr val="0000FF"/>
                </a:solidFill>
                <a:latin typeface="Arial Black" pitchFamily="34" charset="0"/>
              </a:rPr>
              <a:t>SI</a:t>
            </a:r>
            <a:endParaRPr lang="en-US" sz="4800" dirty="0">
              <a:solidFill>
                <a:srgbClr val="0000FF"/>
              </a:solidFill>
              <a:latin typeface="Arial Black" pitchFamily="34" charset="0"/>
            </a:endParaRPr>
          </a:p>
        </p:txBody>
      </p:sp>
      <p:pic>
        <p:nvPicPr>
          <p:cNvPr id="6" name="MOTIVASI BELAJAR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1548245"/>
            <a:ext cx="9144000" cy="5309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DATA LAPTOPKU\Wallpaper\ANIMALST\images[39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noFill/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dirty="0" err="1" smtClean="0">
                <a:latin typeface="Arial Black" pitchFamily="34" charset="0"/>
              </a:rPr>
              <a:t>Seekor</a:t>
            </a:r>
            <a:r>
              <a:rPr lang="en-US" sz="4000" dirty="0" smtClean="0">
                <a:latin typeface="Arial Black" pitchFamily="34" charset="0"/>
              </a:rPr>
              <a:t> </a:t>
            </a:r>
            <a:r>
              <a:rPr lang="en-US" sz="4000" dirty="0" err="1" smtClean="0">
                <a:latin typeface="Arial Black" pitchFamily="34" charset="0"/>
              </a:rPr>
              <a:t>bebek</a:t>
            </a:r>
            <a:r>
              <a:rPr lang="en-US" sz="4000" dirty="0" smtClean="0">
                <a:latin typeface="Arial Black" pitchFamily="34" charset="0"/>
              </a:rPr>
              <a:t> </a:t>
            </a:r>
            <a:r>
              <a:rPr lang="en-US" sz="4000" dirty="0" err="1" smtClean="0">
                <a:latin typeface="Arial Black" pitchFamily="34" charset="0"/>
              </a:rPr>
              <a:t>punya</a:t>
            </a:r>
            <a:r>
              <a:rPr lang="en-US" sz="4000" dirty="0" smtClean="0">
                <a:latin typeface="Arial Black" pitchFamily="34" charset="0"/>
              </a:rPr>
              <a:t> </a:t>
            </a:r>
            <a:r>
              <a:rPr lang="en-US" sz="4000" dirty="0" err="1" smtClean="0">
                <a:latin typeface="Arial Black" pitchFamily="34" charset="0"/>
              </a:rPr>
              <a:t>kemauan</a:t>
            </a:r>
            <a:r>
              <a:rPr lang="en-US" sz="4000" dirty="0" smtClean="0">
                <a:latin typeface="Arial Black" pitchFamily="34" charset="0"/>
              </a:rPr>
              <a:t> yang </a:t>
            </a:r>
            <a:r>
              <a:rPr lang="en-US" sz="4000" dirty="0" err="1" smtClean="0">
                <a:latin typeface="Arial Black" pitchFamily="34" charset="0"/>
              </a:rPr>
              <a:t>kuat</a:t>
            </a:r>
            <a:r>
              <a:rPr lang="en-US" sz="4000" dirty="0" smtClean="0">
                <a:latin typeface="Arial Black" pitchFamily="34" charset="0"/>
              </a:rPr>
              <a:t> </a:t>
            </a:r>
            <a:r>
              <a:rPr lang="en-US" sz="4000" dirty="0" err="1" smtClean="0">
                <a:latin typeface="Arial Black" pitchFamily="34" charset="0"/>
              </a:rPr>
              <a:t>untuk</a:t>
            </a:r>
            <a:r>
              <a:rPr lang="en-US" sz="4000" dirty="0" smtClean="0">
                <a:latin typeface="Arial Black" pitchFamily="34" charset="0"/>
              </a:rPr>
              <a:t> </a:t>
            </a:r>
            <a:r>
              <a:rPr lang="en-US" sz="4000" dirty="0" err="1" smtClean="0">
                <a:latin typeface="Arial Black" pitchFamily="34" charset="0"/>
              </a:rPr>
              <a:t>bisa</a:t>
            </a:r>
            <a:r>
              <a:rPr lang="en-US" sz="4000" dirty="0" smtClean="0">
                <a:latin typeface="Arial Black" pitchFamily="34" charset="0"/>
              </a:rPr>
              <a:t> </a:t>
            </a:r>
            <a:r>
              <a:rPr lang="en-US" sz="4000" dirty="0" err="1" smtClean="0">
                <a:latin typeface="Arial Black" pitchFamily="34" charset="0"/>
              </a:rPr>
              <a:t>terbang</a:t>
            </a:r>
            <a:r>
              <a:rPr lang="en-US" sz="4000" dirty="0" smtClean="0">
                <a:latin typeface="Arial Black" pitchFamily="34" charset="0"/>
              </a:rPr>
              <a:t> </a:t>
            </a:r>
            <a:r>
              <a:rPr lang="en-US" sz="4000" dirty="0" err="1" smtClean="0">
                <a:latin typeface="Arial Black" pitchFamily="34" charset="0"/>
              </a:rPr>
              <a:t>karena</a:t>
            </a:r>
            <a:r>
              <a:rPr lang="en-US" sz="4000" dirty="0" smtClean="0">
                <a:latin typeface="Arial Black" pitchFamily="34" charset="0"/>
              </a:rPr>
              <a:t> </a:t>
            </a:r>
            <a:r>
              <a:rPr lang="en-US" sz="4000" dirty="0" err="1" smtClean="0">
                <a:latin typeface="Arial Black" pitchFamily="34" charset="0"/>
              </a:rPr>
              <a:t>dia</a:t>
            </a:r>
            <a:r>
              <a:rPr lang="en-US" sz="4000" dirty="0" smtClean="0">
                <a:latin typeface="Arial Black" pitchFamily="34" charset="0"/>
              </a:rPr>
              <a:t> </a:t>
            </a:r>
            <a:r>
              <a:rPr lang="en-US" sz="4000" dirty="0" err="1" smtClean="0">
                <a:latin typeface="Arial Black" pitchFamily="34" charset="0"/>
              </a:rPr>
              <a:t>merasa</a:t>
            </a:r>
            <a:r>
              <a:rPr lang="en-US" sz="4000" dirty="0" smtClean="0">
                <a:latin typeface="Arial Black" pitchFamily="34" charset="0"/>
              </a:rPr>
              <a:t> </a:t>
            </a:r>
            <a:r>
              <a:rPr lang="en-US" sz="4000" dirty="0" err="1" smtClean="0">
                <a:latin typeface="Arial Black" pitchFamily="34" charset="0"/>
              </a:rPr>
              <a:t>punya</a:t>
            </a:r>
            <a:r>
              <a:rPr lang="en-US" sz="4000" dirty="0" smtClean="0">
                <a:latin typeface="Arial Black" pitchFamily="34" charset="0"/>
              </a:rPr>
              <a:t> </a:t>
            </a:r>
            <a:r>
              <a:rPr lang="en-US" sz="4000" dirty="0" err="1" smtClean="0">
                <a:latin typeface="Arial Black" pitchFamily="34" charset="0"/>
              </a:rPr>
              <a:t>sayap</a:t>
            </a:r>
            <a:r>
              <a:rPr lang="en-US" sz="4000" dirty="0" smtClean="0">
                <a:latin typeface="Arial Black" pitchFamily="34" charset="0"/>
              </a:rPr>
              <a:t>. </a:t>
            </a:r>
            <a:r>
              <a:rPr lang="en-US" sz="4000" dirty="0" err="1" smtClean="0">
                <a:latin typeface="Arial Black" pitchFamily="34" charset="0"/>
              </a:rPr>
              <a:t>Maka</a:t>
            </a:r>
            <a:r>
              <a:rPr lang="en-US" sz="4000" dirty="0" smtClean="0">
                <a:latin typeface="Arial Black" pitchFamily="34" charset="0"/>
              </a:rPr>
              <a:t> </a:t>
            </a:r>
            <a:r>
              <a:rPr lang="en-US" sz="4000" dirty="0" err="1" smtClean="0">
                <a:latin typeface="Arial Black" pitchFamily="34" charset="0"/>
              </a:rPr>
              <a:t>dia</a:t>
            </a:r>
            <a:r>
              <a:rPr lang="en-US" sz="4000" dirty="0" smtClean="0">
                <a:latin typeface="Arial Black" pitchFamily="34" charset="0"/>
              </a:rPr>
              <a:t> </a:t>
            </a:r>
            <a:r>
              <a:rPr lang="en-US" sz="4000" dirty="0" err="1" smtClean="0">
                <a:latin typeface="Arial Black" pitchFamily="34" charset="0"/>
              </a:rPr>
              <a:t>yakin</a:t>
            </a:r>
            <a:r>
              <a:rPr lang="en-US" sz="4000" dirty="0" smtClean="0">
                <a:latin typeface="Arial Black" pitchFamily="34" charset="0"/>
              </a:rPr>
              <a:t> </a:t>
            </a:r>
            <a:r>
              <a:rPr lang="en-US" sz="4000" dirty="0" err="1" smtClean="0">
                <a:latin typeface="Arial Black" pitchFamily="34" charset="0"/>
              </a:rPr>
              <a:t>bisa</a:t>
            </a:r>
            <a:r>
              <a:rPr lang="en-US" sz="4000" dirty="0" smtClean="0">
                <a:latin typeface="Arial Black" pitchFamily="34" charset="0"/>
              </a:rPr>
              <a:t> </a:t>
            </a:r>
            <a:r>
              <a:rPr lang="en-US" sz="4000" dirty="0" err="1" smtClean="0">
                <a:latin typeface="Arial Black" pitchFamily="34" charset="0"/>
              </a:rPr>
              <a:t>terbang</a:t>
            </a:r>
            <a:r>
              <a:rPr lang="en-US" sz="4000" dirty="0" smtClean="0">
                <a:latin typeface="Arial Black" pitchFamily="34" charset="0"/>
              </a:rPr>
              <a:t>. </a:t>
            </a:r>
            <a:r>
              <a:rPr lang="en-US" sz="4000" dirty="0" err="1" smtClean="0">
                <a:latin typeface="Arial Black" pitchFamily="34" charset="0"/>
              </a:rPr>
              <a:t>Setiap</a:t>
            </a:r>
            <a:r>
              <a:rPr lang="en-US" sz="4000" dirty="0" smtClean="0">
                <a:latin typeface="Arial Black" pitchFamily="34" charset="0"/>
              </a:rPr>
              <a:t> </a:t>
            </a:r>
            <a:r>
              <a:rPr lang="en-US" sz="4000" dirty="0" err="1" smtClean="0">
                <a:latin typeface="Arial Black" pitchFamily="34" charset="0"/>
              </a:rPr>
              <a:t>hari</a:t>
            </a:r>
            <a:r>
              <a:rPr lang="en-US" sz="4000" dirty="0" smtClean="0">
                <a:latin typeface="Arial Black" pitchFamily="34" charset="0"/>
              </a:rPr>
              <a:t> </a:t>
            </a:r>
            <a:r>
              <a:rPr lang="en-US" sz="4000" dirty="0" err="1" smtClean="0">
                <a:latin typeface="Arial Black" pitchFamily="34" charset="0"/>
              </a:rPr>
              <a:t>dia</a:t>
            </a:r>
            <a:r>
              <a:rPr lang="en-US" sz="4000" dirty="0" smtClean="0">
                <a:latin typeface="Arial Black" pitchFamily="34" charset="0"/>
              </a:rPr>
              <a:t> </a:t>
            </a:r>
            <a:r>
              <a:rPr lang="en-US" sz="4000" dirty="0" err="1" smtClean="0">
                <a:latin typeface="Arial Black" pitchFamily="34" charset="0"/>
              </a:rPr>
              <a:t>memotivasi</a:t>
            </a:r>
            <a:r>
              <a:rPr lang="en-US" sz="4000" dirty="0" smtClean="0">
                <a:latin typeface="Arial Black" pitchFamily="34" charset="0"/>
              </a:rPr>
              <a:t> </a:t>
            </a:r>
            <a:r>
              <a:rPr lang="en-US" sz="4000" dirty="0" err="1" smtClean="0">
                <a:latin typeface="Arial Black" pitchFamily="34" charset="0"/>
              </a:rPr>
              <a:t>diri</a:t>
            </a:r>
            <a:r>
              <a:rPr lang="id-ID" sz="4000" dirty="0" smtClean="0">
                <a:latin typeface="Arial Black" pitchFamily="34" charset="0"/>
              </a:rPr>
              <a:t> Untuk belajar</a:t>
            </a:r>
            <a:r>
              <a:rPr lang="en-US" sz="4000" dirty="0" smtClean="0">
                <a:latin typeface="Arial Black" pitchFamily="34" charset="0"/>
              </a:rPr>
              <a:t> </a:t>
            </a:r>
            <a:r>
              <a:rPr lang="en-US" sz="4000" dirty="0" err="1" smtClean="0">
                <a:latin typeface="Arial Black" pitchFamily="34" charset="0"/>
              </a:rPr>
              <a:t>dengan</a:t>
            </a:r>
            <a:r>
              <a:rPr lang="en-US" sz="4000" dirty="0" smtClean="0">
                <a:latin typeface="Arial Black" pitchFamily="34" charset="0"/>
              </a:rPr>
              <a:t> </a:t>
            </a:r>
            <a:r>
              <a:rPr lang="en-US" sz="4000" dirty="0" err="1" smtClean="0">
                <a:latin typeface="Arial Black" pitchFamily="34" charset="0"/>
              </a:rPr>
              <a:t>mengatakan</a:t>
            </a:r>
            <a:r>
              <a:rPr lang="en-US" sz="4000" dirty="0" smtClean="0">
                <a:latin typeface="Arial Black" pitchFamily="34" charset="0"/>
              </a:rPr>
              <a:t> “ I can </a:t>
            </a:r>
            <a:r>
              <a:rPr lang="en-US" sz="4000" dirty="0" smtClean="0">
                <a:latin typeface="Arial Black" pitchFamily="34" charset="0"/>
              </a:rPr>
              <a:t>F</a:t>
            </a:r>
            <a:r>
              <a:rPr lang="id-ID" sz="4000" dirty="0" smtClean="0">
                <a:latin typeface="Arial Black" pitchFamily="34" charset="0"/>
              </a:rPr>
              <a:t>ly” . Bebek ini menunjukan motivasi belajar yg kuat, </a:t>
            </a:r>
            <a:r>
              <a:rPr lang="id-ID" sz="4000" dirty="0" smtClean="0">
                <a:solidFill>
                  <a:srgbClr val="FF00FF"/>
                </a:solidFill>
                <a:latin typeface="Arial Black" pitchFamily="34" charset="0"/>
              </a:rPr>
              <a:t>jadi apakah yang dimaksud dengan </a:t>
            </a:r>
            <a:r>
              <a:rPr lang="id-ID" sz="4000" dirty="0" smtClean="0">
                <a:solidFill>
                  <a:srgbClr val="FFFF00"/>
                </a:solidFill>
                <a:latin typeface="Arial Black" pitchFamily="34" charset="0"/>
              </a:rPr>
              <a:t>motivasi belajar</a:t>
            </a:r>
            <a:endParaRPr lang="en-US" sz="4000" dirty="0" smtClean="0">
              <a:solidFill>
                <a:srgbClr val="FFFF00"/>
              </a:solidFill>
              <a:latin typeface="Arial Black" pitchFamily="34" charset="0"/>
            </a:endParaRPr>
          </a:p>
          <a:p>
            <a:pPr>
              <a:buNone/>
            </a:pPr>
            <a:endParaRPr lang="en-US" sz="4000" dirty="0">
              <a:latin typeface="Arial Black" pitchFamily="34" charset="0"/>
            </a:endParaRPr>
          </a:p>
        </p:txBody>
      </p:sp>
      <p:pic>
        <p:nvPicPr>
          <p:cNvPr id="5" name="Picture 4" descr="D:\WALLPAPER &amp; LOGO\ANIMASI\s\i118564295_45775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391400" y="5562600"/>
            <a:ext cx="17526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5867400" cy="5257800"/>
          </a:xfrm>
          <a:solidFill>
            <a:srgbClr val="00FF00"/>
          </a:solidFill>
        </p:spPr>
        <p:txBody>
          <a:bodyPr>
            <a:normAutofit fontScale="85000" lnSpcReduction="20000"/>
          </a:bodyPr>
          <a:lstStyle/>
          <a:p>
            <a:pPr lvl="0">
              <a:buNone/>
            </a:pP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Motivasi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belajar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adalah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keseluruhan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daya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penggerak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baik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dari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dalam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diri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maupun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luar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diri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siswa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yang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menjamin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kelangsungan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dan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memberikan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arah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pada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kegiatan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belajar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,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sehingga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tujuan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belajar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tercapai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.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32-Point Star 3"/>
          <p:cNvSpPr/>
          <p:nvPr/>
        </p:nvSpPr>
        <p:spPr>
          <a:xfrm>
            <a:off x="228600" y="0"/>
            <a:ext cx="8686800" cy="1600200"/>
          </a:xfrm>
          <a:prstGeom prst="star32">
            <a:avLst>
              <a:gd name="adj" fmla="val 41360"/>
            </a:avLst>
          </a:prstGeom>
          <a:gradFill flip="none" rotWithShape="1">
            <a:gsLst>
              <a:gs pos="0">
                <a:schemeClr val="bg1"/>
              </a:gs>
              <a:gs pos="25000">
                <a:srgbClr val="FF0000"/>
              </a:gs>
              <a:gs pos="50000">
                <a:srgbClr val="FFFF00"/>
              </a:gs>
              <a:gs pos="7500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3600" dirty="0" smtClean="0">
                <a:solidFill>
                  <a:srgbClr val="0000FF"/>
                </a:solidFill>
                <a:latin typeface="Arial Black" pitchFamily="34" charset="0"/>
              </a:rPr>
              <a:t>EKSPLORASI</a:t>
            </a:r>
            <a:r>
              <a:rPr lang="en-US" sz="3600" dirty="0" smtClean="0">
                <a:solidFill>
                  <a:srgbClr val="0000FF"/>
                </a:solidFill>
                <a:latin typeface="Arial Black" pitchFamily="34" charset="0"/>
              </a:rPr>
              <a:t> </a:t>
            </a:r>
            <a:endParaRPr lang="en-US" sz="3600" dirty="0">
              <a:solidFill>
                <a:srgbClr val="0000FF"/>
              </a:solidFill>
              <a:latin typeface="Arial Black" pitchFamily="34" charset="0"/>
            </a:endParaRPr>
          </a:p>
        </p:txBody>
      </p:sp>
      <p:pic>
        <p:nvPicPr>
          <p:cNvPr id="5" name="Picture 4" descr="D:\WALLPAPER &amp; LOGO\ANIMASI\11\jybfrdrxx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1676401"/>
            <a:ext cx="33528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32-Point Star 3"/>
          <p:cNvSpPr/>
          <p:nvPr/>
        </p:nvSpPr>
        <p:spPr>
          <a:xfrm>
            <a:off x="228600" y="0"/>
            <a:ext cx="8686800" cy="1447800"/>
          </a:xfrm>
          <a:prstGeom prst="star32">
            <a:avLst>
              <a:gd name="adj" fmla="val 41360"/>
            </a:avLst>
          </a:prstGeom>
          <a:gradFill flip="none" rotWithShape="1">
            <a:gsLst>
              <a:gs pos="0">
                <a:schemeClr val="bg1"/>
              </a:gs>
              <a:gs pos="25000">
                <a:srgbClr val="FF0000"/>
              </a:gs>
              <a:gs pos="50000">
                <a:srgbClr val="FFFF00"/>
              </a:gs>
              <a:gs pos="7500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4800" dirty="0" smtClean="0">
                <a:solidFill>
                  <a:srgbClr val="0000FF"/>
                </a:solidFill>
                <a:latin typeface="Arial Black" pitchFamily="34" charset="0"/>
              </a:rPr>
              <a:t>EKSPLORA</a:t>
            </a:r>
            <a:r>
              <a:rPr lang="en-US" sz="4800" dirty="0" smtClean="0">
                <a:solidFill>
                  <a:srgbClr val="0000FF"/>
                </a:solidFill>
                <a:latin typeface="Arial Black" pitchFamily="34" charset="0"/>
              </a:rPr>
              <a:t>SI</a:t>
            </a:r>
            <a:endParaRPr lang="en-US" sz="4800" dirty="0">
              <a:solidFill>
                <a:srgbClr val="0000FF"/>
              </a:solidFill>
              <a:latin typeface="Arial Black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id-ID" dirty="0" smtClean="0"/>
              <a:t>.</a:t>
            </a:r>
            <a:endParaRPr lang="id-ID" dirty="0"/>
          </a:p>
        </p:txBody>
      </p:sp>
      <p:sp>
        <p:nvSpPr>
          <p:cNvPr id="7" name="Rounded Rectangle 6"/>
          <p:cNvSpPr/>
          <p:nvPr/>
        </p:nvSpPr>
        <p:spPr>
          <a:xfrm>
            <a:off x="228600" y="2971800"/>
            <a:ext cx="3276600" cy="1828800"/>
          </a:xfrm>
          <a:prstGeom prst="roundRect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4800" dirty="0" smtClean="0">
                <a:solidFill>
                  <a:schemeClr val="bg1"/>
                </a:solidFill>
                <a:latin typeface="Jokerman" pitchFamily="82" charset="0"/>
              </a:rPr>
              <a:t>motivasi</a:t>
            </a:r>
            <a:endParaRPr lang="id-ID" sz="4800" dirty="0">
              <a:solidFill>
                <a:schemeClr val="bg1"/>
              </a:solidFill>
              <a:latin typeface="Jokerman" pitchFamily="82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5029200" y="4419600"/>
            <a:ext cx="3276600" cy="18288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4800" dirty="0" smtClean="0">
                <a:solidFill>
                  <a:srgbClr val="0000FF"/>
                </a:solidFill>
                <a:latin typeface="Jokerman" pitchFamily="82" charset="0"/>
              </a:rPr>
              <a:t>eksintrik</a:t>
            </a:r>
            <a:endParaRPr lang="id-ID" sz="4800" dirty="0">
              <a:solidFill>
                <a:srgbClr val="0000FF"/>
              </a:solidFill>
              <a:latin typeface="Jokerman" pitchFamily="82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029200" y="1600200"/>
            <a:ext cx="3276600" cy="1828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4800" dirty="0" smtClean="0">
                <a:solidFill>
                  <a:srgbClr val="FFFF00"/>
                </a:solidFill>
                <a:latin typeface="Jokerman" pitchFamily="82" charset="0"/>
              </a:rPr>
              <a:t>insintrik</a:t>
            </a:r>
            <a:endParaRPr lang="id-ID" sz="4800" dirty="0">
              <a:solidFill>
                <a:srgbClr val="FFFF00"/>
              </a:solidFill>
              <a:latin typeface="Jokerman" pitchFamily="82" charset="0"/>
            </a:endParaRPr>
          </a:p>
        </p:txBody>
      </p:sp>
      <p:sp>
        <p:nvSpPr>
          <p:cNvPr id="10" name="Right Arrow 9"/>
          <p:cNvSpPr/>
          <p:nvPr/>
        </p:nvSpPr>
        <p:spPr>
          <a:xfrm rot="20307759">
            <a:off x="3387727" y="2324558"/>
            <a:ext cx="1547651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Right Arrow 10"/>
          <p:cNvSpPr/>
          <p:nvPr/>
        </p:nvSpPr>
        <p:spPr>
          <a:xfrm rot="1698074">
            <a:off x="3449819" y="4842979"/>
            <a:ext cx="144252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32-Point Star 3"/>
          <p:cNvSpPr/>
          <p:nvPr/>
        </p:nvSpPr>
        <p:spPr>
          <a:xfrm>
            <a:off x="228600" y="0"/>
            <a:ext cx="8686800" cy="1447800"/>
          </a:xfrm>
          <a:prstGeom prst="star32">
            <a:avLst>
              <a:gd name="adj" fmla="val 41360"/>
            </a:avLst>
          </a:prstGeom>
          <a:gradFill flip="none" rotWithShape="1">
            <a:gsLst>
              <a:gs pos="0">
                <a:schemeClr val="bg1"/>
              </a:gs>
              <a:gs pos="25000">
                <a:srgbClr val="FF0000"/>
              </a:gs>
              <a:gs pos="50000">
                <a:srgbClr val="FFFF00"/>
              </a:gs>
              <a:gs pos="7500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4800" dirty="0" smtClean="0">
                <a:solidFill>
                  <a:srgbClr val="0000FF"/>
                </a:solidFill>
                <a:latin typeface="Arial Black" pitchFamily="34" charset="0"/>
              </a:rPr>
              <a:t>ELABORA</a:t>
            </a:r>
            <a:r>
              <a:rPr lang="en-US" sz="4800" dirty="0" smtClean="0">
                <a:solidFill>
                  <a:srgbClr val="0000FF"/>
                </a:solidFill>
                <a:latin typeface="Arial Black" pitchFamily="34" charset="0"/>
              </a:rPr>
              <a:t>SI</a:t>
            </a:r>
            <a:endParaRPr lang="en-US" sz="4800" dirty="0">
              <a:solidFill>
                <a:srgbClr val="0000FF"/>
              </a:solidFill>
              <a:latin typeface="Arial Black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7010400" y="6019800"/>
            <a:ext cx="1676400" cy="609600"/>
          </a:xfrm>
        </p:spPr>
        <p:txBody>
          <a:bodyPr/>
          <a:lstStyle/>
          <a:p>
            <a:pPr>
              <a:buNone/>
            </a:pPr>
            <a:r>
              <a:rPr lang="id-ID" dirty="0" smtClean="0"/>
              <a:t>.</a:t>
            </a:r>
            <a:endParaRPr lang="id-ID" dirty="0"/>
          </a:p>
        </p:txBody>
      </p:sp>
      <p:sp>
        <p:nvSpPr>
          <p:cNvPr id="7" name="Cloud Callout 6"/>
          <p:cNvSpPr/>
          <p:nvPr/>
        </p:nvSpPr>
        <p:spPr>
          <a:xfrm>
            <a:off x="0" y="1371600"/>
            <a:ext cx="6705600" cy="5486400"/>
          </a:xfrm>
          <a:prstGeom prst="cloudCallout">
            <a:avLst>
              <a:gd name="adj1" fmla="val 56941"/>
              <a:gd name="adj2" fmla="val -20269"/>
            </a:avLst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6600CC"/>
              </a:gs>
              <a:gs pos="100000">
                <a:srgbClr val="FF00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3600" dirty="0" smtClean="0">
                <a:solidFill>
                  <a:srgbClr val="FFFF00"/>
                </a:solidFill>
                <a:latin typeface="Jokerman" pitchFamily="82" charset="0"/>
              </a:rPr>
              <a:t>BAGAIMANAKAH CIRI-CIRI ORANG YANG MEMILIKI MOTIVASI BELAJAR.. MARI KITA AMATI FILM BERIKUT...!</a:t>
            </a:r>
            <a:endParaRPr lang="id-ID" sz="3600" dirty="0">
              <a:solidFill>
                <a:srgbClr val="FFFF00"/>
              </a:solidFill>
              <a:latin typeface="Jokerman" pitchFamily="82" charset="0"/>
            </a:endParaRPr>
          </a:p>
        </p:txBody>
      </p:sp>
      <p:pic>
        <p:nvPicPr>
          <p:cNvPr id="1026" name="Picture 2" descr="E:\Wallpaper\animasi 2\animasi 1\AG00301_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6248399" y="304800"/>
            <a:ext cx="3352799" cy="6324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202</TotalTime>
  <Words>445</Words>
  <Application>Microsoft Office PowerPoint</Application>
  <PresentationFormat>On-screen Show (4:3)</PresentationFormat>
  <Paragraphs>92</Paragraphs>
  <Slides>21</Slides>
  <Notes>0</Notes>
  <HiddenSlides>0</HiddenSlides>
  <MMClips>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Apex</vt:lpstr>
      <vt:lpstr>.</vt:lpstr>
      <vt:lpstr>.</vt:lpstr>
      <vt:lpstr>.</vt:lpstr>
      <vt:lpstr>.</vt:lpstr>
      <vt:lpstr>.</vt:lpstr>
      <vt:lpstr>.</vt:lpstr>
      <vt:lpstr>.</vt:lpstr>
      <vt:lpstr>.</vt:lpstr>
      <vt:lpstr>.</vt:lpstr>
      <vt:lpstr>Slide 10</vt:lpstr>
      <vt:lpstr>.</vt:lpstr>
      <vt:lpstr>.</vt:lpstr>
      <vt:lpstr>Cara untuk menumbuhkan motivasi belajar </vt:lpstr>
      <vt:lpstr>.</vt:lpstr>
      <vt:lpstr>REFLEKSI</vt:lpstr>
      <vt:lpstr>REFLEKSI</vt:lpstr>
      <vt:lpstr>REFLEKSI</vt:lpstr>
      <vt:lpstr>REFLEKSI</vt:lpstr>
      <vt:lpstr>REFLEKSI</vt:lpstr>
      <vt:lpstr>REFLEKSI</vt:lpstr>
      <vt:lpstr>TERIMA KASIH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.</dc:title>
  <dc:creator>Windows User</dc:creator>
  <cp:lastModifiedBy>User</cp:lastModifiedBy>
  <cp:revision>33</cp:revision>
  <dcterms:created xsi:type="dcterms:W3CDTF">2011-06-06T03:54:05Z</dcterms:created>
  <dcterms:modified xsi:type="dcterms:W3CDTF">2011-11-02T22:57:02Z</dcterms:modified>
</cp:coreProperties>
</file>