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5" r:id="rId1"/>
  </p:sldMasterIdLst>
  <p:handoutMasterIdLst>
    <p:handoutMasterId r:id="rId20"/>
  </p:handoutMasterIdLst>
  <p:sldIdLst>
    <p:sldId id="256" r:id="rId2"/>
    <p:sldId id="257" r:id="rId3"/>
    <p:sldId id="276" r:id="rId4"/>
    <p:sldId id="272" r:id="rId5"/>
    <p:sldId id="258" r:id="rId6"/>
    <p:sldId id="259" r:id="rId7"/>
    <p:sldId id="260" r:id="rId8"/>
    <p:sldId id="261" r:id="rId9"/>
    <p:sldId id="262" r:id="rId10"/>
    <p:sldId id="263" r:id="rId11"/>
    <p:sldId id="271" r:id="rId12"/>
    <p:sldId id="264" r:id="rId13"/>
    <p:sldId id="265" r:id="rId14"/>
    <p:sldId id="266" r:id="rId15"/>
    <p:sldId id="273" r:id="rId16"/>
    <p:sldId id="274" r:id="rId17"/>
    <p:sldId id="275" r:id="rId18"/>
    <p:sldId id="277" r:id="rId19"/>
  </p:sldIdLst>
  <p:sldSz cx="9144000" cy="6858000" type="screen4x3"/>
  <p:notesSz cx="6858000" cy="9144000"/>
  <p:defaultTextStyle>
    <a:defPPr>
      <a:defRPr lang="en-GB"/>
    </a:defPPr>
    <a:lvl1pPr algn="l" rtl="0" fontAlgn="base">
      <a:spcBef>
        <a:spcPct val="0"/>
      </a:spcBef>
      <a:spcAft>
        <a:spcPct val="0"/>
      </a:spcAft>
      <a:defRPr kumimoji="1"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kumimoji="1"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kumimoji="1"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kumimoji="1"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kumimoji="1" sz="2400" kern="1200">
        <a:solidFill>
          <a:schemeClr val="tx1"/>
        </a:solidFill>
        <a:latin typeface="Times New Roman" pitchFamily="18" charset="0"/>
        <a:ea typeface="+mn-ea"/>
        <a:cs typeface="Arial" charset="0"/>
      </a:defRPr>
    </a:lvl5pPr>
    <a:lvl6pPr marL="2286000" algn="l" defTabSz="914400" rtl="0" eaLnBrk="1" latinLnBrk="0" hangingPunct="1">
      <a:defRPr kumimoji="1" sz="2400" kern="1200">
        <a:solidFill>
          <a:schemeClr val="tx1"/>
        </a:solidFill>
        <a:latin typeface="Times New Roman" pitchFamily="18" charset="0"/>
        <a:ea typeface="+mn-ea"/>
        <a:cs typeface="Arial" charset="0"/>
      </a:defRPr>
    </a:lvl6pPr>
    <a:lvl7pPr marL="2743200" algn="l" defTabSz="914400" rtl="0" eaLnBrk="1" latinLnBrk="0" hangingPunct="1">
      <a:defRPr kumimoji="1" sz="2400" kern="1200">
        <a:solidFill>
          <a:schemeClr val="tx1"/>
        </a:solidFill>
        <a:latin typeface="Times New Roman" pitchFamily="18" charset="0"/>
        <a:ea typeface="+mn-ea"/>
        <a:cs typeface="Arial" charset="0"/>
      </a:defRPr>
    </a:lvl7pPr>
    <a:lvl8pPr marL="3200400" algn="l" defTabSz="914400" rtl="0" eaLnBrk="1" latinLnBrk="0" hangingPunct="1">
      <a:defRPr kumimoji="1" sz="2400" kern="1200">
        <a:solidFill>
          <a:schemeClr val="tx1"/>
        </a:solidFill>
        <a:latin typeface="Times New Roman" pitchFamily="18" charset="0"/>
        <a:ea typeface="+mn-ea"/>
        <a:cs typeface="Arial" charset="0"/>
      </a:defRPr>
    </a:lvl8pPr>
    <a:lvl9pPr marL="3657600" algn="l" defTabSz="914400" rtl="0" eaLnBrk="1" latinLnBrk="0" hangingPunct="1">
      <a:defRPr kumimoji="1" sz="2400"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FF00"/>
    <a:srgbClr val="FF9999"/>
    <a:srgbClr val="003300"/>
    <a:srgbClr val="C0C0C0"/>
    <a:srgbClr val="33CCCC"/>
    <a:srgbClr val="FF0066"/>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40" autoAdjust="0"/>
    <p:restoredTop sz="94617" autoAdjust="0"/>
  </p:normalViewPr>
  <p:slideViewPr>
    <p:cSldViewPr>
      <p:cViewPr>
        <p:scale>
          <a:sx n="75" d="100"/>
          <a:sy n="75" d="100"/>
        </p:scale>
        <p:origin x="-28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200"/>
            </a:lvl1pPr>
          </a:lstStyle>
          <a:p>
            <a:endParaRPr lang="en-GB"/>
          </a:p>
        </p:txBody>
      </p:sp>
      <p:sp>
        <p:nvSpPr>
          <p:cNvPr id="1331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200"/>
            </a:lvl1pPr>
          </a:lstStyle>
          <a:p>
            <a:endParaRPr lang="en-GB"/>
          </a:p>
        </p:txBody>
      </p:sp>
      <p:sp>
        <p:nvSpPr>
          <p:cNvPr id="1331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200"/>
            </a:lvl1pPr>
          </a:lstStyle>
          <a:p>
            <a:endParaRPr lang="en-GB"/>
          </a:p>
        </p:txBody>
      </p:sp>
      <p:sp>
        <p:nvSpPr>
          <p:cNvPr id="1331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200"/>
            </a:lvl1pPr>
          </a:lstStyle>
          <a:p>
            <a:fld id="{DA982A61-AE41-449F-8AA4-237B50B5F68B}" type="slidenum">
              <a:rPr lang="en-GB"/>
              <a:pPr/>
              <a:t>‹#›</a:t>
            </a:fld>
            <a:endParaRPr lang="en-GB"/>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p:bgPr>
        <a:gradFill rotWithShape="0">
          <a:gsLst>
            <a:gs pos="0">
              <a:schemeClr val="bg2"/>
            </a:gs>
            <a:gs pos="50000">
              <a:schemeClr val="bg1"/>
            </a:gs>
            <a:gs pos="100000">
              <a:schemeClr val="bg2"/>
            </a:gs>
          </a:gsLst>
          <a:lin ang="0" scaled="1"/>
        </a:gradFill>
        <a:effectLst/>
      </p:bgPr>
    </p:bg>
    <p:spTree>
      <p:nvGrpSpPr>
        <p:cNvPr id="1" name=""/>
        <p:cNvGrpSpPr/>
        <p:nvPr/>
      </p:nvGrpSpPr>
      <p:grpSpPr>
        <a:xfrm>
          <a:off x="0" y="0"/>
          <a:ext cx="0" cy="0"/>
          <a:chOff x="0" y="0"/>
          <a:chExt cx="0" cy="0"/>
        </a:xfrm>
      </p:grpSpPr>
      <p:sp>
        <p:nvSpPr>
          <p:cNvPr id="238594" name="Rectangle 2"/>
          <p:cNvSpPr>
            <a:spLocks noChangeArrowheads="1"/>
          </p:cNvSpPr>
          <p:nvPr/>
        </p:nvSpPr>
        <p:spPr bwMode="hidden">
          <a:xfrm>
            <a:off x="2895600" y="0"/>
            <a:ext cx="3352800" cy="6856413"/>
          </a:xfrm>
          <a:prstGeom prst="rect">
            <a:avLst/>
          </a:prstGeom>
          <a:gradFill rotWithShape="0">
            <a:gsLst>
              <a:gs pos="0">
                <a:schemeClr val="bg2"/>
              </a:gs>
              <a:gs pos="50000">
                <a:schemeClr val="bg1"/>
              </a:gs>
              <a:gs pos="100000">
                <a:schemeClr val="bg2"/>
              </a:gs>
            </a:gsLst>
            <a:lin ang="5400000" scaled="1"/>
          </a:gradFill>
          <a:ln w="9525">
            <a:noFill/>
            <a:miter lim="800000"/>
            <a:headEnd/>
            <a:tailEnd/>
          </a:ln>
          <a:effectLst/>
        </p:spPr>
        <p:txBody>
          <a:bodyPr/>
          <a:lstStyle/>
          <a:p>
            <a:endParaRPr lang="en-US"/>
          </a:p>
        </p:txBody>
      </p:sp>
      <p:grpSp>
        <p:nvGrpSpPr>
          <p:cNvPr id="238595" name="Group 3"/>
          <p:cNvGrpSpPr>
            <a:grpSpLocks/>
          </p:cNvGrpSpPr>
          <p:nvPr/>
        </p:nvGrpSpPr>
        <p:grpSpPr bwMode="auto">
          <a:xfrm>
            <a:off x="2133600" y="473075"/>
            <a:ext cx="4878388" cy="3490913"/>
            <a:chOff x="1344" y="298"/>
            <a:chExt cx="3073" cy="2199"/>
          </a:xfrm>
        </p:grpSpPr>
        <p:sp>
          <p:nvSpPr>
            <p:cNvPr id="238596" name="Freeform 4"/>
            <p:cNvSpPr>
              <a:spLocks/>
            </p:cNvSpPr>
            <p:nvPr/>
          </p:nvSpPr>
          <p:spPr bwMode="auto">
            <a:xfrm>
              <a:off x="1344" y="1035"/>
              <a:ext cx="1019" cy="907"/>
            </a:xfrm>
            <a:custGeom>
              <a:avLst/>
              <a:gdLst/>
              <a:ahLst/>
              <a:cxnLst>
                <a:cxn ang="0">
                  <a:pos x="0" y="566"/>
                </a:cxn>
                <a:cxn ang="0">
                  <a:pos x="0" y="906"/>
                </a:cxn>
                <a:cxn ang="0">
                  <a:pos x="1014" y="283"/>
                </a:cxn>
                <a:cxn ang="0">
                  <a:pos x="1018" y="307"/>
                </a:cxn>
                <a:cxn ang="0">
                  <a:pos x="869" y="0"/>
                </a:cxn>
                <a:cxn ang="0">
                  <a:pos x="0" y="566"/>
                </a:cxn>
              </a:cxnLst>
              <a:rect l="0" t="0" r="r" b="b"/>
              <a:pathLst>
                <a:path w="1019" h="907">
                  <a:moveTo>
                    <a:pt x="0" y="566"/>
                  </a:moveTo>
                  <a:lnTo>
                    <a:pt x="0" y="906"/>
                  </a:lnTo>
                  <a:lnTo>
                    <a:pt x="1014" y="283"/>
                  </a:lnTo>
                  <a:lnTo>
                    <a:pt x="1018" y="307"/>
                  </a:lnTo>
                  <a:lnTo>
                    <a:pt x="869" y="0"/>
                  </a:lnTo>
                  <a:lnTo>
                    <a:pt x="0" y="566"/>
                  </a:lnTo>
                </a:path>
              </a:pathLst>
            </a:custGeom>
            <a:gradFill rotWithShape="0">
              <a:gsLst>
                <a:gs pos="0">
                  <a:schemeClr val="bg1"/>
                </a:gs>
                <a:gs pos="100000">
                  <a:schemeClr val="bg2"/>
                </a:gs>
              </a:gsLst>
              <a:lin ang="0" scaled="1"/>
            </a:gradFill>
            <a:ln w="9525">
              <a:noFill/>
              <a:round/>
              <a:headEnd type="none" w="sm" len="sm"/>
              <a:tailEnd type="none" w="sm" len="sm"/>
            </a:ln>
            <a:effectLst/>
          </p:spPr>
          <p:txBody>
            <a:bodyPr/>
            <a:lstStyle/>
            <a:p>
              <a:endParaRPr lang="en-US"/>
            </a:p>
          </p:txBody>
        </p:sp>
        <p:sp>
          <p:nvSpPr>
            <p:cNvPr id="238597" name="Freeform 5"/>
            <p:cNvSpPr>
              <a:spLocks/>
            </p:cNvSpPr>
            <p:nvPr/>
          </p:nvSpPr>
          <p:spPr bwMode="auto">
            <a:xfrm>
              <a:off x="3398" y="1035"/>
              <a:ext cx="1019" cy="907"/>
            </a:xfrm>
            <a:custGeom>
              <a:avLst/>
              <a:gdLst/>
              <a:ahLst/>
              <a:cxnLst>
                <a:cxn ang="0">
                  <a:pos x="1018" y="566"/>
                </a:cxn>
                <a:cxn ang="0">
                  <a:pos x="1018" y="906"/>
                </a:cxn>
                <a:cxn ang="0">
                  <a:pos x="3" y="283"/>
                </a:cxn>
                <a:cxn ang="0">
                  <a:pos x="0" y="307"/>
                </a:cxn>
                <a:cxn ang="0">
                  <a:pos x="148" y="0"/>
                </a:cxn>
                <a:cxn ang="0">
                  <a:pos x="1018" y="566"/>
                </a:cxn>
              </a:cxnLst>
              <a:rect l="0" t="0" r="r" b="b"/>
              <a:pathLst>
                <a:path w="1019" h="907">
                  <a:moveTo>
                    <a:pt x="1018" y="566"/>
                  </a:moveTo>
                  <a:lnTo>
                    <a:pt x="1018" y="906"/>
                  </a:lnTo>
                  <a:lnTo>
                    <a:pt x="3" y="283"/>
                  </a:lnTo>
                  <a:lnTo>
                    <a:pt x="0" y="307"/>
                  </a:lnTo>
                  <a:lnTo>
                    <a:pt x="148" y="0"/>
                  </a:lnTo>
                  <a:lnTo>
                    <a:pt x="1018" y="566"/>
                  </a:lnTo>
                </a:path>
              </a:pathLst>
            </a:custGeom>
            <a:gradFill rotWithShape="0">
              <a:gsLst>
                <a:gs pos="0">
                  <a:schemeClr val="bg2"/>
                </a:gs>
                <a:gs pos="100000">
                  <a:schemeClr val="bg1"/>
                </a:gs>
              </a:gsLst>
              <a:lin ang="0" scaled="1"/>
            </a:gradFill>
            <a:ln w="9525">
              <a:noFill/>
              <a:round/>
              <a:headEnd type="none" w="sm" len="sm"/>
              <a:tailEnd type="none" w="sm" len="sm"/>
            </a:ln>
            <a:effectLst/>
          </p:spPr>
          <p:txBody>
            <a:bodyPr/>
            <a:lstStyle/>
            <a:p>
              <a:endParaRPr lang="en-US"/>
            </a:p>
          </p:txBody>
        </p:sp>
        <p:grpSp>
          <p:nvGrpSpPr>
            <p:cNvPr id="238598" name="Group 6"/>
            <p:cNvGrpSpPr>
              <a:grpSpLocks/>
            </p:cNvGrpSpPr>
            <p:nvPr/>
          </p:nvGrpSpPr>
          <p:grpSpPr bwMode="auto">
            <a:xfrm>
              <a:off x="1571" y="298"/>
              <a:ext cx="2632" cy="2199"/>
              <a:chOff x="1571" y="298"/>
              <a:chExt cx="2632" cy="2199"/>
            </a:xfrm>
          </p:grpSpPr>
          <p:sp>
            <p:nvSpPr>
              <p:cNvPr id="238599" name="AutoShape 7" descr="Green marble"/>
              <p:cNvSpPr>
                <a:spLocks noChangeArrowheads="1"/>
              </p:cNvSpPr>
              <p:nvPr/>
            </p:nvSpPr>
            <p:spPr bwMode="auto">
              <a:xfrm rot="10800000" flipH="1">
                <a:off x="1571" y="298"/>
                <a:ext cx="2631" cy="2198"/>
              </a:xfrm>
              <a:prstGeom prst="triangle">
                <a:avLst>
                  <a:gd name="adj" fmla="val 49995"/>
                </a:avLst>
              </a:prstGeom>
              <a:blipFill dpi="0" rotWithShape="0">
                <a:blip r:embed="rId2"/>
                <a:srcRect/>
                <a:tile tx="0" ty="0" sx="100000" sy="100000" flip="none" algn="tl"/>
              </a:blipFill>
              <a:ln w="12700" cap="sq">
                <a:solidFill>
                  <a:srgbClr val="006633"/>
                </a:solidFill>
                <a:miter lim="800000"/>
                <a:headEnd/>
                <a:tailEnd/>
              </a:ln>
              <a:effectLst/>
            </p:spPr>
            <p:txBody>
              <a:bodyPr/>
              <a:lstStyle/>
              <a:p>
                <a:endParaRPr lang="en-US"/>
              </a:p>
            </p:txBody>
          </p:sp>
          <p:sp>
            <p:nvSpPr>
              <p:cNvPr id="238600" name="Freeform 8"/>
              <p:cNvSpPr>
                <a:spLocks/>
              </p:cNvSpPr>
              <p:nvPr/>
            </p:nvSpPr>
            <p:spPr bwMode="auto">
              <a:xfrm>
                <a:off x="1571" y="298"/>
                <a:ext cx="1316" cy="2199"/>
              </a:xfrm>
              <a:custGeom>
                <a:avLst/>
                <a:gdLst/>
                <a:ahLst/>
                <a:cxnLst>
                  <a:cxn ang="0">
                    <a:pos x="1315" y="2198"/>
                  </a:cxn>
                  <a:cxn ang="0">
                    <a:pos x="1315" y="1815"/>
                  </a:cxn>
                  <a:cxn ang="0">
                    <a:pos x="409" y="214"/>
                  </a:cxn>
                  <a:cxn ang="0">
                    <a:pos x="0" y="0"/>
                  </a:cxn>
                  <a:cxn ang="0">
                    <a:pos x="1315" y="2198"/>
                  </a:cxn>
                </a:cxnLst>
                <a:rect l="0" t="0" r="r" b="b"/>
                <a:pathLst>
                  <a:path w="1316" h="2199">
                    <a:moveTo>
                      <a:pt x="1315" y="2198"/>
                    </a:moveTo>
                    <a:lnTo>
                      <a:pt x="1315" y="1815"/>
                    </a:lnTo>
                    <a:lnTo>
                      <a:pt x="409" y="214"/>
                    </a:lnTo>
                    <a:lnTo>
                      <a:pt x="0" y="0"/>
                    </a:lnTo>
                    <a:lnTo>
                      <a:pt x="1315" y="2198"/>
                    </a:lnTo>
                  </a:path>
                </a:pathLst>
              </a:custGeom>
              <a:solidFill>
                <a:srgbClr val="002010">
                  <a:alpha val="50000"/>
                </a:srgbClr>
              </a:solidFill>
              <a:ln w="12700" cap="sq">
                <a:solidFill>
                  <a:srgbClr val="006633"/>
                </a:solidFill>
                <a:prstDash val="solid"/>
                <a:round/>
                <a:headEnd type="none" w="sm" len="sm"/>
                <a:tailEnd type="none" w="sm" len="sm"/>
              </a:ln>
              <a:effectLst/>
            </p:spPr>
            <p:txBody>
              <a:bodyPr/>
              <a:lstStyle/>
              <a:p>
                <a:endParaRPr lang="en-US"/>
              </a:p>
            </p:txBody>
          </p:sp>
          <p:sp>
            <p:nvSpPr>
              <p:cNvPr id="238601" name="Freeform 9"/>
              <p:cNvSpPr>
                <a:spLocks/>
              </p:cNvSpPr>
              <p:nvPr/>
            </p:nvSpPr>
            <p:spPr bwMode="auto">
              <a:xfrm>
                <a:off x="1571" y="298"/>
                <a:ext cx="2632" cy="217"/>
              </a:xfrm>
              <a:custGeom>
                <a:avLst/>
                <a:gdLst/>
                <a:ahLst/>
                <a:cxnLst>
                  <a:cxn ang="0">
                    <a:pos x="0" y="0"/>
                  </a:cxn>
                  <a:cxn ang="0">
                    <a:pos x="409" y="216"/>
                  </a:cxn>
                  <a:cxn ang="0">
                    <a:pos x="2279" y="216"/>
                  </a:cxn>
                  <a:cxn ang="0">
                    <a:pos x="2631" y="0"/>
                  </a:cxn>
                  <a:cxn ang="0">
                    <a:pos x="0" y="0"/>
                  </a:cxn>
                </a:cxnLst>
                <a:rect l="0" t="0" r="r" b="b"/>
                <a:pathLst>
                  <a:path w="2632" h="217">
                    <a:moveTo>
                      <a:pt x="0" y="0"/>
                    </a:moveTo>
                    <a:lnTo>
                      <a:pt x="409" y="216"/>
                    </a:lnTo>
                    <a:lnTo>
                      <a:pt x="2279" y="216"/>
                    </a:lnTo>
                    <a:lnTo>
                      <a:pt x="2631" y="0"/>
                    </a:lnTo>
                    <a:lnTo>
                      <a:pt x="0" y="0"/>
                    </a:lnTo>
                  </a:path>
                </a:pathLst>
              </a:custGeom>
              <a:solidFill>
                <a:srgbClr val="71BB96">
                  <a:alpha val="50000"/>
                </a:srgbClr>
              </a:solidFill>
              <a:ln w="12700" cap="sq">
                <a:solidFill>
                  <a:srgbClr val="006633"/>
                </a:solidFill>
                <a:prstDash val="solid"/>
                <a:round/>
                <a:headEnd type="none" w="sm" len="sm"/>
                <a:tailEnd type="none" w="sm" len="sm"/>
              </a:ln>
              <a:effectLst/>
            </p:spPr>
            <p:txBody>
              <a:bodyPr/>
              <a:lstStyle/>
              <a:p>
                <a:endParaRPr lang="en-US"/>
              </a:p>
            </p:txBody>
          </p:sp>
          <p:sp>
            <p:nvSpPr>
              <p:cNvPr id="238602" name="Freeform 10"/>
              <p:cNvSpPr>
                <a:spLocks/>
              </p:cNvSpPr>
              <p:nvPr/>
            </p:nvSpPr>
            <p:spPr bwMode="auto">
              <a:xfrm>
                <a:off x="2886" y="298"/>
                <a:ext cx="1317" cy="2199"/>
              </a:xfrm>
              <a:custGeom>
                <a:avLst/>
                <a:gdLst/>
                <a:ahLst/>
                <a:cxnLst>
                  <a:cxn ang="0">
                    <a:pos x="0" y="2198"/>
                  </a:cxn>
                  <a:cxn ang="0">
                    <a:pos x="0" y="1815"/>
                  </a:cxn>
                  <a:cxn ang="0">
                    <a:pos x="906" y="214"/>
                  </a:cxn>
                  <a:cxn ang="0">
                    <a:pos x="1316" y="0"/>
                  </a:cxn>
                  <a:cxn ang="0">
                    <a:pos x="0" y="2198"/>
                  </a:cxn>
                </a:cxnLst>
                <a:rect l="0" t="0" r="r" b="b"/>
                <a:pathLst>
                  <a:path w="1317" h="2199">
                    <a:moveTo>
                      <a:pt x="0" y="2198"/>
                    </a:moveTo>
                    <a:lnTo>
                      <a:pt x="0" y="1815"/>
                    </a:lnTo>
                    <a:lnTo>
                      <a:pt x="906" y="214"/>
                    </a:lnTo>
                    <a:lnTo>
                      <a:pt x="1316" y="0"/>
                    </a:lnTo>
                    <a:lnTo>
                      <a:pt x="0" y="2198"/>
                    </a:lnTo>
                  </a:path>
                </a:pathLst>
              </a:custGeom>
              <a:solidFill>
                <a:srgbClr val="006633">
                  <a:alpha val="50000"/>
                </a:srgbClr>
              </a:solidFill>
              <a:ln w="12700" cap="sq">
                <a:solidFill>
                  <a:srgbClr val="006633"/>
                </a:solidFill>
                <a:prstDash val="solid"/>
                <a:round/>
                <a:headEnd type="none" w="sm" len="sm"/>
                <a:tailEnd type="none" w="sm" len="sm"/>
              </a:ln>
              <a:effectLst/>
            </p:spPr>
            <p:txBody>
              <a:bodyPr/>
              <a:lstStyle/>
              <a:p>
                <a:endParaRPr lang="en-US"/>
              </a:p>
            </p:txBody>
          </p:sp>
        </p:grpSp>
        <p:sp>
          <p:nvSpPr>
            <p:cNvPr id="238603" name="Rectangle 11"/>
            <p:cNvSpPr>
              <a:spLocks noChangeArrowheads="1"/>
            </p:cNvSpPr>
            <p:nvPr/>
          </p:nvSpPr>
          <p:spPr bwMode="auto">
            <a:xfrm>
              <a:off x="1344" y="1631"/>
              <a:ext cx="3069" cy="310"/>
            </a:xfrm>
            <a:prstGeom prst="rect">
              <a:avLst/>
            </a:prstGeom>
            <a:gradFill rotWithShape="0">
              <a:gsLst>
                <a:gs pos="0">
                  <a:schemeClr val="bg2"/>
                </a:gs>
                <a:gs pos="50000">
                  <a:schemeClr val="folHlink"/>
                </a:gs>
                <a:gs pos="100000">
                  <a:schemeClr val="bg2"/>
                </a:gs>
              </a:gsLst>
              <a:lin ang="0" scaled="1"/>
            </a:gradFill>
            <a:ln w="9525">
              <a:noFill/>
              <a:miter lim="800000"/>
              <a:headEnd/>
              <a:tailEnd/>
            </a:ln>
            <a:effectLst/>
          </p:spPr>
          <p:txBody>
            <a:bodyPr/>
            <a:lstStyle/>
            <a:p>
              <a:endParaRPr lang="en-US"/>
            </a:p>
          </p:txBody>
        </p:sp>
      </p:grpSp>
      <p:sp>
        <p:nvSpPr>
          <p:cNvPr id="238604" name="Rectangle 12"/>
          <p:cNvSpPr>
            <a:spLocks noGrp="1" noChangeArrowheads="1"/>
          </p:cNvSpPr>
          <p:nvPr>
            <p:ph type="ctrTitle" sz="quarter"/>
          </p:nvPr>
        </p:nvSpPr>
        <p:spPr>
          <a:xfrm>
            <a:off x="685800" y="3886200"/>
            <a:ext cx="7772400" cy="1143000"/>
          </a:xfrm>
        </p:spPr>
        <p:txBody>
          <a:bodyPr/>
          <a:lstStyle>
            <a:lvl1pPr algn="ctr">
              <a:defRPr/>
            </a:lvl1pPr>
          </a:lstStyle>
          <a:p>
            <a:r>
              <a:rPr lang="en-US"/>
              <a:t>Click to edit Master title style</a:t>
            </a:r>
          </a:p>
        </p:txBody>
      </p:sp>
      <p:sp>
        <p:nvSpPr>
          <p:cNvPr id="238605" name="Rectangle 13"/>
          <p:cNvSpPr>
            <a:spLocks noGrp="1" noChangeArrowheads="1"/>
          </p:cNvSpPr>
          <p:nvPr>
            <p:ph type="subTitle" sz="quarter" idx="1"/>
          </p:nvPr>
        </p:nvSpPr>
        <p:spPr>
          <a:xfrm>
            <a:off x="1371600" y="5410200"/>
            <a:ext cx="6400800" cy="1295400"/>
          </a:xfrm>
        </p:spPr>
        <p:txBody>
          <a:bodyPr/>
          <a:lstStyle>
            <a:lvl1pPr marL="0" indent="0" algn="ctr">
              <a:buFont typeface="Wingdings" pitchFamily="2" charset="2"/>
              <a:buNone/>
              <a:defRPr/>
            </a:lvl1pPr>
          </a:lstStyle>
          <a:p>
            <a:r>
              <a:rPr lang="en-US"/>
              <a:t>Click to edit Master subtitle style</a:t>
            </a:r>
          </a:p>
        </p:txBody>
      </p:sp>
      <p:sp>
        <p:nvSpPr>
          <p:cNvPr id="238606" name="Rectangle 14"/>
          <p:cNvSpPr>
            <a:spLocks noGrp="1" noChangeArrowheads="1"/>
          </p:cNvSpPr>
          <p:nvPr>
            <p:ph type="dt" sz="quarter" idx="2"/>
          </p:nvPr>
        </p:nvSpPr>
        <p:spPr>
          <a:xfrm>
            <a:off x="685800" y="0"/>
            <a:ext cx="1905000" cy="457200"/>
          </a:xfrm>
        </p:spPr>
        <p:txBody>
          <a:bodyPr/>
          <a:lstStyle>
            <a:lvl1pPr>
              <a:defRPr/>
            </a:lvl1pPr>
          </a:lstStyle>
          <a:p>
            <a:endParaRPr lang="en-US"/>
          </a:p>
        </p:txBody>
      </p:sp>
      <p:sp>
        <p:nvSpPr>
          <p:cNvPr id="238607" name="Rectangle 15"/>
          <p:cNvSpPr>
            <a:spLocks noGrp="1" noChangeArrowheads="1"/>
          </p:cNvSpPr>
          <p:nvPr>
            <p:ph type="ftr" sz="quarter" idx="3"/>
          </p:nvPr>
        </p:nvSpPr>
        <p:spPr>
          <a:xfrm>
            <a:off x="3124200" y="0"/>
            <a:ext cx="2895600" cy="457200"/>
          </a:xfrm>
        </p:spPr>
        <p:txBody>
          <a:bodyPr/>
          <a:lstStyle>
            <a:lvl1pPr>
              <a:defRPr/>
            </a:lvl1pPr>
          </a:lstStyle>
          <a:p>
            <a:endParaRPr lang="en-US"/>
          </a:p>
        </p:txBody>
      </p:sp>
      <p:sp>
        <p:nvSpPr>
          <p:cNvPr id="238608" name="Rectangle 16"/>
          <p:cNvSpPr>
            <a:spLocks noGrp="1" noChangeArrowheads="1"/>
          </p:cNvSpPr>
          <p:nvPr>
            <p:ph type="sldNum" sz="quarter" idx="4"/>
          </p:nvPr>
        </p:nvSpPr>
        <p:spPr>
          <a:xfrm>
            <a:off x="6553200" y="0"/>
            <a:ext cx="1905000" cy="457200"/>
          </a:xfrm>
        </p:spPr>
        <p:txBody>
          <a:bodyPr/>
          <a:lstStyle>
            <a:lvl1pPr>
              <a:defRPr/>
            </a:lvl1pPr>
          </a:lstStyle>
          <a:p>
            <a:fld id="{73502D6C-0E81-4A6F-A224-870438B023F8}" type="slidenum">
              <a:rPr lang="en-US"/>
              <a:pPr/>
              <a:t>‹#›</a:t>
            </a:fld>
            <a:endParaRPr 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238604"/>
                                        </p:tgtEl>
                                        <p:attrNameLst>
                                          <p:attrName>style.visibility</p:attrName>
                                        </p:attrNameLst>
                                      </p:cBhvr>
                                      <p:to>
                                        <p:strVal val="visible"/>
                                      </p:to>
                                    </p:set>
                                    <p:anim calcmode="lin" valueType="num">
                                      <p:cBhvr>
                                        <p:cTn id="7" dur="1000" fill="hold">
                                          <p:stCondLst>
                                            <p:cond delay="0"/>
                                          </p:stCondLst>
                                        </p:cTn>
                                        <p:tgtEl>
                                          <p:spTgt spid="238604"/>
                                        </p:tgtEl>
                                        <p:attrNameLst>
                                          <p:attrName>style.rotation</p:attrName>
                                        </p:attrNameLst>
                                      </p:cBhvr>
                                      <p:tavLst>
                                        <p:tav tm="0">
                                          <p:val>
                                            <p:fltVal val="-90"/>
                                          </p:val>
                                        </p:tav>
                                        <p:tav tm="100000">
                                          <p:val>
                                            <p:fltVal val="0"/>
                                          </p:val>
                                        </p:tav>
                                      </p:tavLst>
                                    </p:anim>
                                    <p:anim calcmode="lin" valueType="num">
                                      <p:cBhvr>
                                        <p:cTn id="8" dur="1000" fill="hold">
                                          <p:stCondLst>
                                            <p:cond delay="0"/>
                                          </p:stCondLst>
                                        </p:cTn>
                                        <p:tgtEl>
                                          <p:spTgt spid="238604"/>
                                        </p:tgtEl>
                                        <p:attrNameLst>
                                          <p:attrName>ppt_w</p:attrName>
                                        </p:attrNameLst>
                                      </p:cBhvr>
                                      <p:tavLst>
                                        <p:tav tm="0">
                                          <p:val>
                                            <p:strVal val="#ppt_w-.5"/>
                                          </p:val>
                                        </p:tav>
                                        <p:tav tm="50000">
                                          <p:val>
                                            <p:strVal val="#ppt_w-.5"/>
                                          </p:val>
                                        </p:tav>
                                        <p:tav tm="100000">
                                          <p:val>
                                            <p:strVal val="#ppt_w"/>
                                          </p:val>
                                        </p:tav>
                                      </p:tavLst>
                                    </p:anim>
                                    <p:anim calcmode="lin" valueType="num">
                                      <p:cBhvr>
                                        <p:cTn id="9" dur="1000" fill="hold">
                                          <p:stCondLst>
                                            <p:cond delay="0"/>
                                          </p:stCondLst>
                                        </p:cTn>
                                        <p:tgtEl>
                                          <p:spTgt spid="238604"/>
                                        </p:tgtEl>
                                        <p:attrNameLst>
                                          <p:attrName>ppt_h</p:attrName>
                                        </p:attrNameLst>
                                      </p:cBhvr>
                                      <p:tavLst>
                                        <p:tav tm="0">
                                          <p:val>
                                            <p:strVal val="#ppt_h"/>
                                          </p:val>
                                        </p:tav>
                                        <p:tav tm="100000">
                                          <p:val>
                                            <p:strVal val="#ppt_h"/>
                                          </p:val>
                                        </p:tav>
                                      </p:tavLst>
                                    </p:anim>
                                    <p:anim calcmode="lin" valueType="num">
                                      <p:cBhvr>
                                        <p:cTn id="10" dur="1000" fill="hold">
                                          <p:stCondLst>
                                            <p:cond delay="0"/>
                                          </p:stCondLst>
                                        </p:cTn>
                                        <p:tgtEl>
                                          <p:spTgt spid="238604"/>
                                        </p:tgtEl>
                                        <p:attrNameLst>
                                          <p:attrName>ppt_x</p:attrName>
                                        </p:attrNameLst>
                                      </p:cBhvr>
                                      <p:tavLst>
                                        <p:tav tm="0">
                                          <p:val>
                                            <p:strVal val="#ppt_x+.4"/>
                                          </p:val>
                                        </p:tav>
                                        <p:tav tm="100000">
                                          <p:val>
                                            <p:strVal val="#ppt_x"/>
                                          </p:val>
                                        </p:tav>
                                      </p:tavLst>
                                    </p:anim>
                                    <p:anim calcmode="lin" valueType="num">
                                      <p:cBhvr>
                                        <p:cTn id="11" dur="1000" fill="hold">
                                          <p:stCondLst>
                                            <p:cond delay="0"/>
                                          </p:stCondLst>
                                        </p:cTn>
                                        <p:tgtEl>
                                          <p:spTgt spid="238604"/>
                                        </p:tgtEl>
                                        <p:attrNameLst>
                                          <p:attrName>ppt_y</p:attrName>
                                        </p:attrNameLst>
                                      </p:cBhvr>
                                      <p:tavLst>
                                        <p:tav tm="0">
                                          <p:val>
                                            <p:strVal val="#ppt_y-.2"/>
                                          </p:val>
                                        </p:tav>
                                        <p:tav tm="5000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238605">
                                            <p:txEl>
                                              <p:pRg st="0" end="0"/>
                                            </p:txEl>
                                          </p:spTgt>
                                        </p:tgtEl>
                                        <p:attrNameLst>
                                          <p:attrName>style.visibility</p:attrName>
                                        </p:attrNameLst>
                                      </p:cBhvr>
                                      <p:to>
                                        <p:strVal val="visible"/>
                                      </p:to>
                                    </p:set>
                                    <p:anim calcmode="lin" valueType="num">
                                      <p:cBhvr>
                                        <p:cTn id="16" dur="500" fill="hold"/>
                                        <p:tgtEl>
                                          <p:spTgt spid="238605">
                                            <p:txEl>
                                              <p:pRg st="0" end="0"/>
                                            </p:txEl>
                                          </p:spTgt>
                                        </p:tgtEl>
                                        <p:attrNameLst>
                                          <p:attrName>ppt_w</p:attrName>
                                        </p:attrNameLst>
                                      </p:cBhvr>
                                      <p:tavLst>
                                        <p:tav tm="0">
                                          <p:val>
                                            <p:strVal val="#ppt_w*0.05"/>
                                          </p:val>
                                        </p:tav>
                                        <p:tav tm="100000">
                                          <p:val>
                                            <p:strVal val="#ppt_w"/>
                                          </p:val>
                                        </p:tav>
                                      </p:tavLst>
                                    </p:anim>
                                    <p:anim calcmode="lin" valueType="num">
                                      <p:cBhvr>
                                        <p:cTn id="17" dur="500" fill="hold"/>
                                        <p:tgtEl>
                                          <p:spTgt spid="238605">
                                            <p:txEl>
                                              <p:pRg st="0" end="0"/>
                                            </p:txEl>
                                          </p:spTgt>
                                        </p:tgtEl>
                                        <p:attrNameLst>
                                          <p:attrName>ppt_h</p:attrName>
                                        </p:attrNameLst>
                                      </p:cBhvr>
                                      <p:tavLst>
                                        <p:tav tm="0">
                                          <p:val>
                                            <p:strVal val="#ppt_h"/>
                                          </p:val>
                                        </p:tav>
                                        <p:tav tm="100000">
                                          <p:val>
                                            <p:strVal val="#ppt_h"/>
                                          </p:val>
                                        </p:tav>
                                      </p:tavLst>
                                    </p:anim>
                                    <p:anim calcmode="lin" valueType="num">
                                      <p:cBhvr>
                                        <p:cTn id="18" dur="500" fill="hold"/>
                                        <p:tgtEl>
                                          <p:spTgt spid="238605">
                                            <p:txEl>
                                              <p:pRg st="0" end="0"/>
                                            </p:txEl>
                                          </p:spTgt>
                                        </p:tgtEl>
                                        <p:attrNameLst>
                                          <p:attrName>ppt_x</p:attrName>
                                        </p:attrNameLst>
                                      </p:cBhvr>
                                      <p:tavLst>
                                        <p:tav tm="0">
                                          <p:val>
                                            <p:strVal val="#ppt_x-.2"/>
                                          </p:val>
                                        </p:tav>
                                        <p:tav tm="100000">
                                          <p:val>
                                            <p:strVal val="#ppt_x"/>
                                          </p:val>
                                        </p:tav>
                                      </p:tavLst>
                                    </p:anim>
                                    <p:anim calcmode="lin" valueType="num">
                                      <p:cBhvr>
                                        <p:cTn id="19" dur="500" fill="hold"/>
                                        <p:tgtEl>
                                          <p:spTgt spid="238605">
                                            <p:txEl>
                                              <p:pRg st="0" end="0"/>
                                            </p:txEl>
                                          </p:spTgt>
                                        </p:tgtEl>
                                        <p:attrNameLst>
                                          <p:attrName>ppt_y</p:attrName>
                                        </p:attrNameLst>
                                      </p:cBhvr>
                                      <p:tavLst>
                                        <p:tav tm="0">
                                          <p:val>
                                            <p:strVal val="#ppt_y"/>
                                          </p:val>
                                        </p:tav>
                                        <p:tav tm="100000">
                                          <p:val>
                                            <p:strVal val="#ppt_y"/>
                                          </p:val>
                                        </p:tav>
                                      </p:tavLst>
                                    </p:anim>
                                    <p:animEffect transition="in" filter="fade">
                                      <p:cBhvr>
                                        <p:cTn id="20" dur="500"/>
                                        <p:tgtEl>
                                          <p:spTgt spid="23860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5" presetClass="exit" presetSubtype="0" fill="hold" grpId="1" nodeType="clickEffect">
                                  <p:stCondLst>
                                    <p:cond delay="0"/>
                                  </p:stCondLst>
                                  <p:childTnLst>
                                    <p:anim calcmode="lin" valueType="num">
                                      <p:cBhvr>
                                        <p:cTn id="24" dur="2000" fill="hold"/>
                                        <p:tgtEl>
                                          <p:spTgt spid="238604"/>
                                        </p:tgtEl>
                                        <p:attrNameLst>
                                          <p:attrName>style.rotation</p:attrName>
                                        </p:attrNameLst>
                                      </p:cBhvr>
                                      <p:tavLst>
                                        <p:tav tm="0">
                                          <p:val>
                                            <p:fltVal val="0"/>
                                          </p:val>
                                        </p:tav>
                                        <p:tav tm="100000">
                                          <p:val>
                                            <p:fltVal val="-90"/>
                                          </p:val>
                                        </p:tav>
                                      </p:tavLst>
                                    </p:anim>
                                    <p:anim calcmode="lin" valueType="num">
                                      <p:cBhvr>
                                        <p:cTn id="25" dur="2000" fill="hold"/>
                                        <p:tgtEl>
                                          <p:spTgt spid="238604"/>
                                        </p:tgtEl>
                                        <p:attrNameLst>
                                          <p:attrName>ppt_w</p:attrName>
                                        </p:attrNameLst>
                                      </p:cBhvr>
                                      <p:tavLst>
                                        <p:tav tm="0">
                                          <p:val>
                                            <p:strVal val="ppt_w"/>
                                          </p:val>
                                        </p:tav>
                                        <p:tav tm="50000">
                                          <p:val>
                                            <p:strVal val="ppt_w-.5"/>
                                          </p:val>
                                        </p:tav>
                                        <p:tav tm="100000">
                                          <p:val>
                                            <p:strVal val="ppt_w-.5"/>
                                          </p:val>
                                        </p:tav>
                                      </p:tavLst>
                                    </p:anim>
                                    <p:anim calcmode="lin" valueType="num">
                                      <p:cBhvr>
                                        <p:cTn id="26" dur="2000" fill="hold"/>
                                        <p:tgtEl>
                                          <p:spTgt spid="238604"/>
                                        </p:tgtEl>
                                        <p:attrNameLst>
                                          <p:attrName>ppt_h</p:attrName>
                                        </p:attrNameLst>
                                      </p:cBhvr>
                                      <p:tavLst>
                                        <p:tav tm="0">
                                          <p:val>
                                            <p:strVal val="ppt_h"/>
                                          </p:val>
                                        </p:tav>
                                        <p:tav tm="100000">
                                          <p:val>
                                            <p:strVal val="ppt_h"/>
                                          </p:val>
                                        </p:tav>
                                      </p:tavLst>
                                    </p:anim>
                                    <p:anim calcmode="lin" valueType="num">
                                      <p:cBhvr>
                                        <p:cTn id="27" dur="2000" fill="hold"/>
                                        <p:tgtEl>
                                          <p:spTgt spid="238604"/>
                                        </p:tgtEl>
                                        <p:attrNameLst>
                                          <p:attrName>ppt_x</p:attrName>
                                        </p:attrNameLst>
                                      </p:cBhvr>
                                      <p:tavLst>
                                        <p:tav tm="0">
                                          <p:val>
                                            <p:strVal val="ppt_x"/>
                                          </p:val>
                                        </p:tav>
                                        <p:tav tm="100000">
                                          <p:val>
                                            <p:strVal val="ppt_x+.4"/>
                                          </p:val>
                                        </p:tav>
                                      </p:tavLst>
                                    </p:anim>
                                    <p:anim calcmode="lin" valueType="num">
                                      <p:cBhvr>
                                        <p:cTn id="28" dur="2000" fill="hold"/>
                                        <p:tgtEl>
                                          <p:spTgt spid="238604"/>
                                        </p:tgtEl>
                                        <p:attrNameLst>
                                          <p:attrName>ppt_y</p:attrName>
                                        </p:attrNameLst>
                                      </p:cBhvr>
                                      <p:tavLst>
                                        <p:tav tm="0">
                                          <p:val>
                                            <p:strVal val="ppt_y"/>
                                          </p:val>
                                        </p:tav>
                                        <p:tav tm="50000">
                                          <p:val>
                                            <p:strVal val="ppt_y+.1"/>
                                          </p:val>
                                        </p:tav>
                                        <p:tav tm="100000">
                                          <p:val>
                                            <p:strVal val="ppt_y-.2"/>
                                          </p:val>
                                        </p:tav>
                                      </p:tavLst>
                                    </p:anim>
                                    <p:set>
                                      <p:cBhvr>
                                        <p:cTn id="29" dur="1" fill="hold">
                                          <p:stCondLst>
                                            <p:cond delay="1998"/>
                                          </p:stCondLst>
                                        </p:cTn>
                                        <p:tgtEl>
                                          <p:spTgt spid="238604"/>
                                        </p:tgtEl>
                                        <p:attrNameLst>
                                          <p:attrName>style.visibility</p:attrName>
                                        </p:attrNameLst>
                                      </p:cBhvr>
                                      <p:to>
                                        <p:strVal val="hidden"/>
                                      </p:to>
                                    </p:set>
                                  </p:childTnLst>
                                </p:cTn>
                              </p:par>
                              <p:par>
                                <p:cTn id="30" presetID="22" presetClass="exit" presetSubtype="8" fill="hold" grpId="1" nodeType="withEffect">
                                  <p:stCondLst>
                                    <p:cond delay="0"/>
                                  </p:stCondLst>
                                  <p:childTnLst>
                                    <p:animEffect transition="out" filter="wipe(left)">
                                      <p:cBhvr>
                                        <p:cTn id="31" dur="500"/>
                                        <p:tgtEl>
                                          <p:spTgt spid="238605">
                                            <p:txEl>
                                              <p:pRg st="0" end="0"/>
                                            </p:txEl>
                                          </p:spTgt>
                                        </p:tgtEl>
                                      </p:cBhvr>
                                    </p:animEffect>
                                    <p:set>
                                      <p:cBhvr>
                                        <p:cTn id="32" dur="1" fill="hold">
                                          <p:stCondLst>
                                            <p:cond delay="499"/>
                                          </p:stCondLst>
                                        </p:cTn>
                                        <p:tgtEl>
                                          <p:spTgt spid="238605">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604" grpId="0"/>
      <p:bldP spid="238604" grpId="1"/>
      <p:bldP spid="238605" grpId="0" build="p">
        <p:tmplLst>
          <p:tmpl lvl="1">
            <p:tnLst>
              <p:par>
                <p:cTn presetID="54" presetClass="entr" presetSubtype="0" accel="100000" fill="hold" nodeType="clickEffect">
                  <p:stCondLst>
                    <p:cond delay="0"/>
                  </p:stCondLst>
                  <p:childTnLst>
                    <p:set>
                      <p:cBhvr>
                        <p:cTn dur="1" fill="hold">
                          <p:stCondLst>
                            <p:cond delay="0"/>
                          </p:stCondLst>
                        </p:cTn>
                        <p:tgtEl>
                          <p:spTgt spid="238605"/>
                        </p:tgtEl>
                        <p:attrNameLst>
                          <p:attrName>style.visibility</p:attrName>
                        </p:attrNameLst>
                      </p:cBhvr>
                      <p:to>
                        <p:strVal val="visible"/>
                      </p:to>
                    </p:set>
                    <p:anim calcmode="lin" valueType="num">
                      <p:cBhvr>
                        <p:cTn dur="500" fill="hold"/>
                        <p:tgtEl>
                          <p:spTgt spid="238605"/>
                        </p:tgtEl>
                        <p:attrNameLst>
                          <p:attrName>ppt_w</p:attrName>
                        </p:attrNameLst>
                      </p:cBhvr>
                      <p:tavLst>
                        <p:tav tm="0">
                          <p:val>
                            <p:strVal val="#ppt_w*0.05"/>
                          </p:val>
                        </p:tav>
                        <p:tav tm="100000">
                          <p:val>
                            <p:strVal val="#ppt_w"/>
                          </p:val>
                        </p:tav>
                      </p:tavLst>
                    </p:anim>
                    <p:anim calcmode="lin" valueType="num">
                      <p:cBhvr>
                        <p:cTn dur="500" fill="hold"/>
                        <p:tgtEl>
                          <p:spTgt spid="238605"/>
                        </p:tgtEl>
                        <p:attrNameLst>
                          <p:attrName>ppt_h</p:attrName>
                        </p:attrNameLst>
                      </p:cBhvr>
                      <p:tavLst>
                        <p:tav tm="0">
                          <p:val>
                            <p:strVal val="#ppt_h"/>
                          </p:val>
                        </p:tav>
                        <p:tav tm="100000">
                          <p:val>
                            <p:strVal val="#ppt_h"/>
                          </p:val>
                        </p:tav>
                      </p:tavLst>
                    </p:anim>
                    <p:anim calcmode="lin" valueType="num">
                      <p:cBhvr>
                        <p:cTn dur="500" fill="hold"/>
                        <p:tgtEl>
                          <p:spTgt spid="238605"/>
                        </p:tgtEl>
                        <p:attrNameLst>
                          <p:attrName>ppt_x</p:attrName>
                        </p:attrNameLst>
                      </p:cBhvr>
                      <p:tavLst>
                        <p:tav tm="0">
                          <p:val>
                            <p:strVal val="#ppt_x-.2"/>
                          </p:val>
                        </p:tav>
                        <p:tav tm="100000">
                          <p:val>
                            <p:strVal val="#ppt_x"/>
                          </p:val>
                        </p:tav>
                      </p:tavLst>
                    </p:anim>
                    <p:anim calcmode="lin" valueType="num">
                      <p:cBhvr>
                        <p:cTn dur="500" fill="hold"/>
                        <p:tgtEl>
                          <p:spTgt spid="238605"/>
                        </p:tgtEl>
                        <p:attrNameLst>
                          <p:attrName>ppt_y</p:attrName>
                        </p:attrNameLst>
                      </p:cBhvr>
                      <p:tavLst>
                        <p:tav tm="0">
                          <p:val>
                            <p:strVal val="#ppt_y"/>
                          </p:val>
                        </p:tav>
                        <p:tav tm="100000">
                          <p:val>
                            <p:strVal val="#ppt_y"/>
                          </p:val>
                        </p:tav>
                      </p:tavLst>
                    </p:anim>
                    <p:animEffect transition="in" filter="fade">
                      <p:cBhvr>
                        <p:cTn dur="500"/>
                        <p:tgtEl>
                          <p:spTgt spid="238605"/>
                        </p:tgtEl>
                      </p:cBhvr>
                    </p:animEffect>
                  </p:childTnLst>
                </p:cTn>
              </p:par>
            </p:tnLst>
          </p:tmpl>
        </p:tmplLst>
      </p:bldP>
      <p:bldP spid="238605" grpId="1" build="allAtOnce">
        <p:tmplLst>
          <p:tmpl lvl="1">
            <p:tnLst>
              <p:par>
                <p:cTn presetID="22" presetClass="exit" presetSubtype="8" fill="hold" nodeType="withEffect">
                  <p:stCondLst>
                    <p:cond delay="0"/>
                  </p:stCondLst>
                  <p:childTnLst>
                    <p:animEffect transition="out" filter="wipe(left)">
                      <p:cBhvr>
                        <p:cTn dur="500"/>
                        <p:tgtEl>
                          <p:spTgt spid="238605"/>
                        </p:tgtEl>
                      </p:cBhvr>
                    </p:animEffect>
                    <p:set>
                      <p:cBhvr>
                        <p:cTn dur="1" fill="hold">
                          <p:stCondLst>
                            <p:cond delay="499"/>
                          </p:stCondLst>
                        </p:cTn>
                        <p:tgtEl>
                          <p:spTgt spid="238605"/>
                        </p:tgtEl>
                        <p:attrNameLst>
                          <p:attrName>style.visibility</p:attrName>
                        </p:attrNameLst>
                      </p:cBhvr>
                      <p:to>
                        <p:strVal val="hidden"/>
                      </p:to>
                    </p:se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6841F7D-BC50-4E70-866F-450A3F623543}" type="slidenum">
              <a:rPr lang="en-US"/>
              <a:pPr/>
              <a:t>‹#›</a:t>
            </a:fld>
            <a:endParaRPr lang="en-US"/>
          </a:p>
        </p:txBody>
      </p:sp>
    </p:spTree>
  </p:cSld>
  <p:clrMapOvr>
    <a:masterClrMapping/>
  </p:clrMapOvr>
  <p:transition>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0388" y="228600"/>
            <a:ext cx="2081212"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61988" y="228600"/>
            <a:ext cx="60960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E9697E4-1772-4E19-BFBE-35FB889F071F}" type="slidenum">
              <a:rPr lang="en-US"/>
              <a:pPr/>
              <a:t>‹#›</a:t>
            </a:fld>
            <a:endParaRPr lang="en-US"/>
          </a:p>
        </p:txBody>
      </p:sp>
    </p:spTree>
  </p:cSld>
  <p:clrMapOvr>
    <a:masterClrMapping/>
  </p:clrMapOvr>
  <p:transition>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6CC308A-5B30-49A9-A0C6-632AFE0C83BB}" type="slidenum">
              <a:rPr lang="en-US"/>
              <a:pPr/>
              <a:t>‹#›</a:t>
            </a:fld>
            <a:endParaRPr lang="en-US"/>
          </a:p>
        </p:txBody>
      </p:sp>
    </p:spTree>
  </p:cSld>
  <p:clrMapOvr>
    <a:masterClrMapping/>
  </p:clrMapOvr>
  <p:transition>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2F90E8E-87C2-4A50-B026-48B9D14C5EBC}" type="slidenum">
              <a:rPr lang="en-US"/>
              <a:pPr/>
              <a:t>‹#›</a:t>
            </a:fld>
            <a:endParaRPr lang="en-US"/>
          </a:p>
        </p:txBody>
      </p:sp>
    </p:spTree>
  </p:cSld>
  <p:clrMapOvr>
    <a:masterClrMapping/>
  </p:clrMapOvr>
  <p:transition>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619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43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5772230-3994-486B-91E2-AD73E1F17F86}" type="slidenum">
              <a:rPr lang="en-US"/>
              <a:pPr/>
              <a:t>‹#›</a:t>
            </a:fld>
            <a:endParaRPr lang="en-US"/>
          </a:p>
        </p:txBody>
      </p:sp>
    </p:spTree>
  </p:cSld>
  <p:clrMapOvr>
    <a:masterClrMapping/>
  </p:clrMapOvr>
  <p:transition>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48BEA9AB-D389-405D-AA72-E80EDE93A904}" type="slidenum">
              <a:rPr lang="en-US"/>
              <a:pPr/>
              <a:t>‹#›</a:t>
            </a:fld>
            <a:endParaRPr lang="en-US"/>
          </a:p>
        </p:txBody>
      </p:sp>
    </p:spTree>
  </p:cSld>
  <p:clrMapOvr>
    <a:masterClrMapping/>
  </p:clrMapOvr>
  <p:transition>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C24C0522-39AC-4711-8340-F85BF20069E7}" type="slidenum">
              <a:rPr lang="en-US"/>
              <a:pPr/>
              <a:t>‹#›</a:t>
            </a:fld>
            <a:endParaRPr lang="en-US"/>
          </a:p>
        </p:txBody>
      </p:sp>
    </p:spTree>
  </p:cSld>
  <p:clrMapOvr>
    <a:masterClrMapping/>
  </p:clrMapOvr>
  <p:transition>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A91DE93F-4AA2-4258-BB5A-70DC81CD2FFB}" type="slidenum">
              <a:rPr lang="en-US"/>
              <a:pPr/>
              <a:t>‹#›</a:t>
            </a:fld>
            <a:endParaRPr lang="en-US"/>
          </a:p>
        </p:txBody>
      </p:sp>
    </p:spTree>
  </p:cSld>
  <p:clrMapOvr>
    <a:masterClrMapping/>
  </p:clrMapOvr>
  <p:transition>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A515E83-74D9-4F77-8955-0D0314552983}" type="slidenum">
              <a:rPr lang="en-US"/>
              <a:pPr/>
              <a:t>‹#›</a:t>
            </a:fld>
            <a:endParaRPr lang="en-US"/>
          </a:p>
        </p:txBody>
      </p:sp>
    </p:spTree>
  </p:cSld>
  <p:clrMapOvr>
    <a:masterClrMapping/>
  </p:clrMapOvr>
  <p:transition>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1DC5317-B760-49A1-B498-5154DEA7048F}" type="slidenum">
              <a:rPr lang="en-US"/>
              <a:pPr/>
              <a:t>‹#›</a:t>
            </a:fld>
            <a:endParaRPr lang="en-US"/>
          </a:p>
        </p:txBody>
      </p:sp>
    </p:spTree>
  </p:cSld>
  <p:clrMapOvr>
    <a:masterClrMapping/>
  </p:clrMapOvr>
  <p:transition>
    <p:pull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237570" name="Rectangle 2"/>
          <p:cNvSpPr>
            <a:spLocks noChangeArrowheads="1"/>
          </p:cNvSpPr>
          <p:nvPr/>
        </p:nvSpPr>
        <p:spPr bwMode="hidden">
          <a:xfrm>
            <a:off x="0" y="0"/>
            <a:ext cx="1752600" cy="6856413"/>
          </a:xfrm>
          <a:prstGeom prst="rect">
            <a:avLst/>
          </a:prstGeom>
          <a:gradFill rotWithShape="0">
            <a:gsLst>
              <a:gs pos="0">
                <a:schemeClr val="bg2"/>
              </a:gs>
              <a:gs pos="50000">
                <a:schemeClr val="bg1"/>
              </a:gs>
              <a:gs pos="100000">
                <a:schemeClr val="bg2"/>
              </a:gs>
            </a:gsLst>
            <a:lin ang="5400000" scaled="1"/>
          </a:gradFill>
          <a:ln w="9525">
            <a:noFill/>
            <a:miter lim="800000"/>
            <a:headEnd/>
            <a:tailEnd/>
          </a:ln>
          <a:effectLst/>
        </p:spPr>
        <p:txBody>
          <a:bodyPr/>
          <a:lstStyle/>
          <a:p>
            <a:endParaRPr lang="en-US"/>
          </a:p>
        </p:txBody>
      </p:sp>
      <p:grpSp>
        <p:nvGrpSpPr>
          <p:cNvPr id="237571" name="Group 3"/>
          <p:cNvGrpSpPr>
            <a:grpSpLocks/>
          </p:cNvGrpSpPr>
          <p:nvPr/>
        </p:nvGrpSpPr>
        <p:grpSpPr bwMode="auto">
          <a:xfrm>
            <a:off x="152400" y="374650"/>
            <a:ext cx="1525588" cy="1227138"/>
            <a:chOff x="96" y="236"/>
            <a:chExt cx="961" cy="773"/>
          </a:xfrm>
        </p:grpSpPr>
        <p:sp>
          <p:nvSpPr>
            <p:cNvPr id="237572" name="Freeform 4"/>
            <p:cNvSpPr>
              <a:spLocks/>
            </p:cNvSpPr>
            <p:nvPr/>
          </p:nvSpPr>
          <p:spPr bwMode="auto">
            <a:xfrm>
              <a:off x="738" y="495"/>
              <a:ext cx="319" cy="319"/>
            </a:xfrm>
            <a:custGeom>
              <a:avLst/>
              <a:gdLst/>
              <a:ahLst/>
              <a:cxnLst>
                <a:cxn ang="0">
                  <a:pos x="318" y="198"/>
                </a:cxn>
                <a:cxn ang="0">
                  <a:pos x="318" y="318"/>
                </a:cxn>
                <a:cxn ang="0">
                  <a:pos x="1" y="99"/>
                </a:cxn>
                <a:cxn ang="0">
                  <a:pos x="0" y="108"/>
                </a:cxn>
                <a:cxn ang="0">
                  <a:pos x="46" y="0"/>
                </a:cxn>
                <a:cxn ang="0">
                  <a:pos x="318" y="198"/>
                </a:cxn>
              </a:cxnLst>
              <a:rect l="0" t="0" r="r" b="b"/>
              <a:pathLst>
                <a:path w="319" h="319">
                  <a:moveTo>
                    <a:pt x="318" y="198"/>
                  </a:moveTo>
                  <a:lnTo>
                    <a:pt x="318" y="318"/>
                  </a:lnTo>
                  <a:lnTo>
                    <a:pt x="1" y="99"/>
                  </a:lnTo>
                  <a:lnTo>
                    <a:pt x="0" y="108"/>
                  </a:lnTo>
                  <a:lnTo>
                    <a:pt x="46" y="0"/>
                  </a:lnTo>
                  <a:lnTo>
                    <a:pt x="318" y="198"/>
                  </a:lnTo>
                </a:path>
              </a:pathLst>
            </a:custGeom>
            <a:gradFill rotWithShape="0">
              <a:gsLst>
                <a:gs pos="0">
                  <a:schemeClr val="bg2"/>
                </a:gs>
                <a:gs pos="100000">
                  <a:schemeClr val="bg1"/>
                </a:gs>
              </a:gsLst>
              <a:lin ang="0" scaled="1"/>
            </a:gradFill>
            <a:ln w="9525">
              <a:noFill/>
              <a:round/>
              <a:headEnd type="none" w="sm" len="sm"/>
              <a:tailEnd type="none" w="sm" len="sm"/>
            </a:ln>
            <a:effectLst/>
          </p:spPr>
          <p:txBody>
            <a:bodyPr/>
            <a:lstStyle/>
            <a:p>
              <a:endParaRPr lang="en-US"/>
            </a:p>
          </p:txBody>
        </p:sp>
        <p:sp>
          <p:nvSpPr>
            <p:cNvPr id="237573" name="Freeform 5"/>
            <p:cNvSpPr>
              <a:spLocks/>
            </p:cNvSpPr>
            <p:nvPr/>
          </p:nvSpPr>
          <p:spPr bwMode="auto">
            <a:xfrm>
              <a:off x="96" y="495"/>
              <a:ext cx="319" cy="319"/>
            </a:xfrm>
            <a:custGeom>
              <a:avLst/>
              <a:gdLst/>
              <a:ahLst/>
              <a:cxnLst>
                <a:cxn ang="0">
                  <a:pos x="0" y="198"/>
                </a:cxn>
                <a:cxn ang="0">
                  <a:pos x="0" y="318"/>
                </a:cxn>
                <a:cxn ang="0">
                  <a:pos x="316" y="99"/>
                </a:cxn>
                <a:cxn ang="0">
                  <a:pos x="318" y="108"/>
                </a:cxn>
                <a:cxn ang="0">
                  <a:pos x="271" y="0"/>
                </a:cxn>
                <a:cxn ang="0">
                  <a:pos x="0" y="198"/>
                </a:cxn>
              </a:cxnLst>
              <a:rect l="0" t="0" r="r" b="b"/>
              <a:pathLst>
                <a:path w="319" h="319">
                  <a:moveTo>
                    <a:pt x="0" y="198"/>
                  </a:moveTo>
                  <a:lnTo>
                    <a:pt x="0" y="318"/>
                  </a:lnTo>
                  <a:lnTo>
                    <a:pt x="316" y="99"/>
                  </a:lnTo>
                  <a:lnTo>
                    <a:pt x="318" y="108"/>
                  </a:lnTo>
                  <a:lnTo>
                    <a:pt x="271" y="0"/>
                  </a:lnTo>
                  <a:lnTo>
                    <a:pt x="0" y="198"/>
                  </a:lnTo>
                </a:path>
              </a:pathLst>
            </a:custGeom>
            <a:gradFill rotWithShape="0">
              <a:gsLst>
                <a:gs pos="0">
                  <a:schemeClr val="bg1"/>
                </a:gs>
                <a:gs pos="100000">
                  <a:schemeClr val="bg2"/>
                </a:gs>
              </a:gsLst>
              <a:lin ang="0" scaled="1"/>
            </a:gradFill>
            <a:ln w="9525">
              <a:noFill/>
              <a:round/>
              <a:headEnd type="none" w="sm" len="sm"/>
              <a:tailEnd type="none" w="sm" len="sm"/>
            </a:ln>
            <a:effectLst/>
          </p:spPr>
          <p:txBody>
            <a:bodyPr/>
            <a:lstStyle/>
            <a:p>
              <a:endParaRPr lang="en-US"/>
            </a:p>
          </p:txBody>
        </p:sp>
        <p:grpSp>
          <p:nvGrpSpPr>
            <p:cNvPr id="237574" name="Group 6"/>
            <p:cNvGrpSpPr>
              <a:grpSpLocks/>
            </p:cNvGrpSpPr>
            <p:nvPr/>
          </p:nvGrpSpPr>
          <p:grpSpPr bwMode="auto">
            <a:xfrm>
              <a:off x="152" y="236"/>
              <a:ext cx="823" cy="773"/>
              <a:chOff x="152" y="236"/>
              <a:chExt cx="823" cy="773"/>
            </a:xfrm>
          </p:grpSpPr>
          <p:sp>
            <p:nvSpPr>
              <p:cNvPr id="237575" name="AutoShape 7" descr="Green marble"/>
              <p:cNvSpPr>
                <a:spLocks noChangeArrowheads="1"/>
              </p:cNvSpPr>
              <p:nvPr/>
            </p:nvSpPr>
            <p:spPr bwMode="auto">
              <a:xfrm rot="10800000" flipH="1">
                <a:off x="152" y="236"/>
                <a:ext cx="822" cy="772"/>
              </a:xfrm>
              <a:prstGeom prst="triangle">
                <a:avLst>
                  <a:gd name="adj" fmla="val 49995"/>
                </a:avLst>
              </a:prstGeom>
              <a:blipFill dpi="0" rotWithShape="0">
                <a:blip r:embed="rId13"/>
                <a:srcRect/>
                <a:tile tx="0" ty="0" sx="100000" sy="100000" flip="none" algn="tl"/>
              </a:blipFill>
              <a:ln w="12700" cap="sq">
                <a:solidFill>
                  <a:srgbClr val="006633"/>
                </a:solidFill>
                <a:miter lim="800000"/>
                <a:headEnd/>
                <a:tailEnd/>
              </a:ln>
              <a:effectLst/>
            </p:spPr>
            <p:txBody>
              <a:bodyPr/>
              <a:lstStyle/>
              <a:p>
                <a:endParaRPr lang="en-US"/>
              </a:p>
            </p:txBody>
          </p:sp>
          <p:sp>
            <p:nvSpPr>
              <p:cNvPr id="237576" name="Freeform 8"/>
              <p:cNvSpPr>
                <a:spLocks/>
              </p:cNvSpPr>
              <p:nvPr/>
            </p:nvSpPr>
            <p:spPr bwMode="auto">
              <a:xfrm>
                <a:off x="152" y="236"/>
                <a:ext cx="412" cy="773"/>
              </a:xfrm>
              <a:custGeom>
                <a:avLst/>
                <a:gdLst/>
                <a:ahLst/>
                <a:cxnLst>
                  <a:cxn ang="0">
                    <a:pos x="411" y="772"/>
                  </a:cxn>
                  <a:cxn ang="0">
                    <a:pos x="411" y="637"/>
                  </a:cxn>
                  <a:cxn ang="0">
                    <a:pos x="127" y="75"/>
                  </a:cxn>
                  <a:cxn ang="0">
                    <a:pos x="0" y="0"/>
                  </a:cxn>
                  <a:cxn ang="0">
                    <a:pos x="411" y="772"/>
                  </a:cxn>
                </a:cxnLst>
                <a:rect l="0" t="0" r="r" b="b"/>
                <a:pathLst>
                  <a:path w="412" h="773">
                    <a:moveTo>
                      <a:pt x="411" y="772"/>
                    </a:moveTo>
                    <a:lnTo>
                      <a:pt x="411" y="637"/>
                    </a:lnTo>
                    <a:lnTo>
                      <a:pt x="127" y="75"/>
                    </a:lnTo>
                    <a:lnTo>
                      <a:pt x="0" y="0"/>
                    </a:lnTo>
                    <a:lnTo>
                      <a:pt x="411" y="772"/>
                    </a:lnTo>
                  </a:path>
                </a:pathLst>
              </a:custGeom>
              <a:solidFill>
                <a:srgbClr val="002010">
                  <a:alpha val="50000"/>
                </a:srgbClr>
              </a:solidFill>
              <a:ln w="12700" cap="sq">
                <a:solidFill>
                  <a:srgbClr val="006633"/>
                </a:solidFill>
                <a:prstDash val="solid"/>
                <a:round/>
                <a:headEnd type="none" w="sm" len="sm"/>
                <a:tailEnd type="none" w="sm" len="sm"/>
              </a:ln>
              <a:effectLst/>
            </p:spPr>
            <p:txBody>
              <a:bodyPr/>
              <a:lstStyle/>
              <a:p>
                <a:endParaRPr lang="en-US"/>
              </a:p>
            </p:txBody>
          </p:sp>
          <p:sp>
            <p:nvSpPr>
              <p:cNvPr id="237577" name="Freeform 9"/>
              <p:cNvSpPr>
                <a:spLocks/>
              </p:cNvSpPr>
              <p:nvPr/>
            </p:nvSpPr>
            <p:spPr bwMode="auto">
              <a:xfrm>
                <a:off x="152" y="236"/>
                <a:ext cx="823" cy="77"/>
              </a:xfrm>
              <a:custGeom>
                <a:avLst/>
                <a:gdLst/>
                <a:ahLst/>
                <a:cxnLst>
                  <a:cxn ang="0">
                    <a:pos x="0" y="0"/>
                  </a:cxn>
                  <a:cxn ang="0">
                    <a:pos x="127" y="76"/>
                  </a:cxn>
                  <a:cxn ang="0">
                    <a:pos x="712" y="76"/>
                  </a:cxn>
                  <a:cxn ang="0">
                    <a:pos x="822" y="0"/>
                  </a:cxn>
                  <a:cxn ang="0">
                    <a:pos x="0" y="0"/>
                  </a:cxn>
                </a:cxnLst>
                <a:rect l="0" t="0" r="r" b="b"/>
                <a:pathLst>
                  <a:path w="823" h="77">
                    <a:moveTo>
                      <a:pt x="0" y="0"/>
                    </a:moveTo>
                    <a:lnTo>
                      <a:pt x="127" y="76"/>
                    </a:lnTo>
                    <a:lnTo>
                      <a:pt x="712" y="76"/>
                    </a:lnTo>
                    <a:lnTo>
                      <a:pt x="822" y="0"/>
                    </a:lnTo>
                    <a:lnTo>
                      <a:pt x="0" y="0"/>
                    </a:lnTo>
                  </a:path>
                </a:pathLst>
              </a:custGeom>
              <a:solidFill>
                <a:srgbClr val="71BB96">
                  <a:alpha val="50000"/>
                </a:srgbClr>
              </a:solidFill>
              <a:ln w="12700" cap="sq">
                <a:solidFill>
                  <a:srgbClr val="006633"/>
                </a:solidFill>
                <a:prstDash val="solid"/>
                <a:round/>
                <a:headEnd type="none" w="sm" len="sm"/>
                <a:tailEnd type="none" w="sm" len="sm"/>
              </a:ln>
              <a:effectLst/>
            </p:spPr>
            <p:txBody>
              <a:bodyPr/>
              <a:lstStyle/>
              <a:p>
                <a:endParaRPr lang="en-US"/>
              </a:p>
            </p:txBody>
          </p:sp>
          <p:sp>
            <p:nvSpPr>
              <p:cNvPr id="237578" name="Freeform 10"/>
              <p:cNvSpPr>
                <a:spLocks/>
              </p:cNvSpPr>
              <p:nvPr/>
            </p:nvSpPr>
            <p:spPr bwMode="auto">
              <a:xfrm>
                <a:off x="563" y="236"/>
                <a:ext cx="412" cy="773"/>
              </a:xfrm>
              <a:custGeom>
                <a:avLst/>
                <a:gdLst/>
                <a:ahLst/>
                <a:cxnLst>
                  <a:cxn ang="0">
                    <a:pos x="0" y="772"/>
                  </a:cxn>
                  <a:cxn ang="0">
                    <a:pos x="0" y="637"/>
                  </a:cxn>
                  <a:cxn ang="0">
                    <a:pos x="283" y="75"/>
                  </a:cxn>
                  <a:cxn ang="0">
                    <a:pos x="411" y="0"/>
                  </a:cxn>
                  <a:cxn ang="0">
                    <a:pos x="0" y="772"/>
                  </a:cxn>
                </a:cxnLst>
                <a:rect l="0" t="0" r="r" b="b"/>
                <a:pathLst>
                  <a:path w="412" h="773">
                    <a:moveTo>
                      <a:pt x="0" y="772"/>
                    </a:moveTo>
                    <a:lnTo>
                      <a:pt x="0" y="637"/>
                    </a:lnTo>
                    <a:lnTo>
                      <a:pt x="283" y="75"/>
                    </a:lnTo>
                    <a:lnTo>
                      <a:pt x="411" y="0"/>
                    </a:lnTo>
                    <a:lnTo>
                      <a:pt x="0" y="772"/>
                    </a:lnTo>
                  </a:path>
                </a:pathLst>
              </a:custGeom>
              <a:solidFill>
                <a:srgbClr val="006633">
                  <a:alpha val="50000"/>
                </a:srgbClr>
              </a:solidFill>
              <a:ln w="12700" cap="sq">
                <a:solidFill>
                  <a:srgbClr val="006633"/>
                </a:solidFill>
                <a:prstDash val="solid"/>
                <a:round/>
                <a:headEnd type="none" w="sm" len="sm"/>
                <a:tailEnd type="none" w="sm" len="sm"/>
              </a:ln>
              <a:effectLst/>
            </p:spPr>
            <p:txBody>
              <a:bodyPr/>
              <a:lstStyle/>
              <a:p>
                <a:endParaRPr lang="en-US"/>
              </a:p>
            </p:txBody>
          </p:sp>
        </p:grpSp>
        <p:sp>
          <p:nvSpPr>
            <p:cNvPr id="237579" name="Rectangle 11"/>
            <p:cNvSpPr>
              <a:spLocks noChangeArrowheads="1"/>
            </p:cNvSpPr>
            <p:nvPr/>
          </p:nvSpPr>
          <p:spPr bwMode="auto">
            <a:xfrm>
              <a:off x="96" y="704"/>
              <a:ext cx="959" cy="109"/>
            </a:xfrm>
            <a:prstGeom prst="rect">
              <a:avLst/>
            </a:prstGeom>
            <a:gradFill rotWithShape="0">
              <a:gsLst>
                <a:gs pos="0">
                  <a:schemeClr val="bg2"/>
                </a:gs>
                <a:gs pos="50000">
                  <a:schemeClr val="folHlink"/>
                </a:gs>
                <a:gs pos="100000">
                  <a:schemeClr val="bg2"/>
                </a:gs>
              </a:gsLst>
              <a:lin ang="0" scaled="1"/>
            </a:gradFill>
            <a:ln w="9525">
              <a:noFill/>
              <a:miter lim="800000"/>
              <a:headEnd/>
              <a:tailEnd/>
            </a:ln>
            <a:effectLst/>
          </p:spPr>
          <p:txBody>
            <a:bodyPr/>
            <a:lstStyle/>
            <a:p>
              <a:endParaRPr lang="en-US"/>
            </a:p>
          </p:txBody>
        </p:sp>
      </p:grpSp>
      <p:sp>
        <p:nvSpPr>
          <p:cNvPr id="237580" name="Rectangle 12"/>
          <p:cNvSpPr>
            <a:spLocks noGrp="1" noChangeArrowheads="1"/>
          </p:cNvSpPr>
          <p:nvPr>
            <p:ph type="title"/>
          </p:nvPr>
        </p:nvSpPr>
        <p:spPr bwMode="auto">
          <a:xfrm>
            <a:off x="1905000" y="228600"/>
            <a:ext cx="7086600" cy="1447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37581" name="Rectangle 13"/>
          <p:cNvSpPr>
            <a:spLocks noGrp="1" noChangeArrowheads="1"/>
          </p:cNvSpPr>
          <p:nvPr>
            <p:ph type="body" idx="1"/>
          </p:nvPr>
        </p:nvSpPr>
        <p:spPr bwMode="auto">
          <a:xfrm>
            <a:off x="661988" y="1905000"/>
            <a:ext cx="777240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7582" name="Rectangle 14"/>
          <p:cNvSpPr>
            <a:spLocks noGrp="1" noChangeArrowheads="1"/>
          </p:cNvSpPr>
          <p:nvPr>
            <p:ph type="dt" sz="half" idx="2"/>
          </p:nvPr>
        </p:nvSpPr>
        <p:spPr bwMode="auto">
          <a:xfrm>
            <a:off x="685800" y="6399213"/>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defRPr kumimoji="0" sz="1400"/>
            </a:lvl1pPr>
          </a:lstStyle>
          <a:p>
            <a:endParaRPr lang="en-US"/>
          </a:p>
        </p:txBody>
      </p:sp>
      <p:sp>
        <p:nvSpPr>
          <p:cNvPr id="237583" name="Rectangle 15"/>
          <p:cNvSpPr>
            <a:spLocks noGrp="1" noChangeArrowheads="1"/>
          </p:cNvSpPr>
          <p:nvPr>
            <p:ph type="ftr" sz="quarter" idx="3"/>
          </p:nvPr>
        </p:nvSpPr>
        <p:spPr bwMode="auto">
          <a:xfrm>
            <a:off x="3124200" y="6399213"/>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kumimoji="0" sz="1400"/>
            </a:lvl1pPr>
          </a:lstStyle>
          <a:p>
            <a:endParaRPr lang="en-US"/>
          </a:p>
        </p:txBody>
      </p:sp>
      <p:sp>
        <p:nvSpPr>
          <p:cNvPr id="237584" name="Rectangle 16"/>
          <p:cNvSpPr>
            <a:spLocks noGrp="1" noChangeArrowheads="1"/>
          </p:cNvSpPr>
          <p:nvPr>
            <p:ph type="sldNum" sz="quarter" idx="4"/>
          </p:nvPr>
        </p:nvSpPr>
        <p:spPr bwMode="auto">
          <a:xfrm>
            <a:off x="6553200" y="6399213"/>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kumimoji="0" sz="1400"/>
            </a:lvl1pPr>
          </a:lstStyle>
          <a:p>
            <a:fld id="{61DEBE54-8052-4307-935B-585FC39D7F41}"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237580"/>
                                        </p:tgtEl>
                                        <p:attrNameLst>
                                          <p:attrName>style.visibility</p:attrName>
                                        </p:attrNameLst>
                                      </p:cBhvr>
                                      <p:to>
                                        <p:strVal val="visible"/>
                                      </p:to>
                                    </p:set>
                                    <p:anim calcmode="lin" valueType="num">
                                      <p:cBhvr>
                                        <p:cTn id="7" dur="1000" fill="hold">
                                          <p:stCondLst>
                                            <p:cond delay="0"/>
                                          </p:stCondLst>
                                        </p:cTn>
                                        <p:tgtEl>
                                          <p:spTgt spid="237580"/>
                                        </p:tgtEl>
                                        <p:attrNameLst>
                                          <p:attrName>style.rotation</p:attrName>
                                        </p:attrNameLst>
                                      </p:cBhvr>
                                      <p:tavLst>
                                        <p:tav tm="0">
                                          <p:val>
                                            <p:fltVal val="-90"/>
                                          </p:val>
                                        </p:tav>
                                        <p:tav tm="100000">
                                          <p:val>
                                            <p:fltVal val="0"/>
                                          </p:val>
                                        </p:tav>
                                      </p:tavLst>
                                    </p:anim>
                                    <p:anim calcmode="lin" valueType="num">
                                      <p:cBhvr>
                                        <p:cTn id="8" dur="1000" fill="hold">
                                          <p:stCondLst>
                                            <p:cond delay="0"/>
                                          </p:stCondLst>
                                        </p:cTn>
                                        <p:tgtEl>
                                          <p:spTgt spid="237580"/>
                                        </p:tgtEl>
                                        <p:attrNameLst>
                                          <p:attrName>ppt_w</p:attrName>
                                        </p:attrNameLst>
                                      </p:cBhvr>
                                      <p:tavLst>
                                        <p:tav tm="0">
                                          <p:val>
                                            <p:strVal val="#ppt_w-.5"/>
                                          </p:val>
                                        </p:tav>
                                        <p:tav tm="50000">
                                          <p:val>
                                            <p:strVal val="#ppt_w-.5"/>
                                          </p:val>
                                        </p:tav>
                                        <p:tav tm="100000">
                                          <p:val>
                                            <p:strVal val="#ppt_w"/>
                                          </p:val>
                                        </p:tav>
                                      </p:tavLst>
                                    </p:anim>
                                    <p:anim calcmode="lin" valueType="num">
                                      <p:cBhvr>
                                        <p:cTn id="9" dur="1000" fill="hold">
                                          <p:stCondLst>
                                            <p:cond delay="0"/>
                                          </p:stCondLst>
                                        </p:cTn>
                                        <p:tgtEl>
                                          <p:spTgt spid="237580"/>
                                        </p:tgtEl>
                                        <p:attrNameLst>
                                          <p:attrName>ppt_h</p:attrName>
                                        </p:attrNameLst>
                                      </p:cBhvr>
                                      <p:tavLst>
                                        <p:tav tm="0">
                                          <p:val>
                                            <p:strVal val="#ppt_h"/>
                                          </p:val>
                                        </p:tav>
                                        <p:tav tm="100000">
                                          <p:val>
                                            <p:strVal val="#ppt_h"/>
                                          </p:val>
                                        </p:tav>
                                      </p:tavLst>
                                    </p:anim>
                                    <p:anim calcmode="lin" valueType="num">
                                      <p:cBhvr>
                                        <p:cTn id="10" dur="1000" fill="hold">
                                          <p:stCondLst>
                                            <p:cond delay="0"/>
                                          </p:stCondLst>
                                        </p:cTn>
                                        <p:tgtEl>
                                          <p:spTgt spid="237580"/>
                                        </p:tgtEl>
                                        <p:attrNameLst>
                                          <p:attrName>ppt_x</p:attrName>
                                        </p:attrNameLst>
                                      </p:cBhvr>
                                      <p:tavLst>
                                        <p:tav tm="0">
                                          <p:val>
                                            <p:strVal val="#ppt_x+.4"/>
                                          </p:val>
                                        </p:tav>
                                        <p:tav tm="100000">
                                          <p:val>
                                            <p:strVal val="#ppt_x"/>
                                          </p:val>
                                        </p:tav>
                                      </p:tavLst>
                                    </p:anim>
                                    <p:anim calcmode="lin" valueType="num">
                                      <p:cBhvr>
                                        <p:cTn id="11" dur="1000" fill="hold">
                                          <p:stCondLst>
                                            <p:cond delay="0"/>
                                          </p:stCondLst>
                                        </p:cTn>
                                        <p:tgtEl>
                                          <p:spTgt spid="237580"/>
                                        </p:tgtEl>
                                        <p:attrNameLst>
                                          <p:attrName>ppt_y</p:attrName>
                                        </p:attrNameLst>
                                      </p:cBhvr>
                                      <p:tavLst>
                                        <p:tav tm="0">
                                          <p:val>
                                            <p:strVal val="#ppt_y-.2"/>
                                          </p:val>
                                        </p:tav>
                                        <p:tav tm="5000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237581">
                                            <p:txEl>
                                              <p:pRg st="0" end="0"/>
                                            </p:txEl>
                                          </p:spTgt>
                                        </p:tgtEl>
                                        <p:attrNameLst>
                                          <p:attrName>style.visibility</p:attrName>
                                        </p:attrNameLst>
                                      </p:cBhvr>
                                      <p:to>
                                        <p:strVal val="visible"/>
                                      </p:to>
                                    </p:set>
                                    <p:anim calcmode="lin" valueType="num">
                                      <p:cBhvr>
                                        <p:cTn id="16" dur="500" fill="hold"/>
                                        <p:tgtEl>
                                          <p:spTgt spid="237581">
                                            <p:txEl>
                                              <p:pRg st="0" end="0"/>
                                            </p:txEl>
                                          </p:spTgt>
                                        </p:tgtEl>
                                        <p:attrNameLst>
                                          <p:attrName>ppt_w</p:attrName>
                                        </p:attrNameLst>
                                      </p:cBhvr>
                                      <p:tavLst>
                                        <p:tav tm="0">
                                          <p:val>
                                            <p:strVal val="#ppt_w*0.05"/>
                                          </p:val>
                                        </p:tav>
                                        <p:tav tm="100000">
                                          <p:val>
                                            <p:strVal val="#ppt_w"/>
                                          </p:val>
                                        </p:tav>
                                      </p:tavLst>
                                    </p:anim>
                                    <p:anim calcmode="lin" valueType="num">
                                      <p:cBhvr>
                                        <p:cTn id="17" dur="500" fill="hold"/>
                                        <p:tgtEl>
                                          <p:spTgt spid="237581">
                                            <p:txEl>
                                              <p:pRg st="0" end="0"/>
                                            </p:txEl>
                                          </p:spTgt>
                                        </p:tgtEl>
                                        <p:attrNameLst>
                                          <p:attrName>ppt_h</p:attrName>
                                        </p:attrNameLst>
                                      </p:cBhvr>
                                      <p:tavLst>
                                        <p:tav tm="0">
                                          <p:val>
                                            <p:strVal val="#ppt_h"/>
                                          </p:val>
                                        </p:tav>
                                        <p:tav tm="100000">
                                          <p:val>
                                            <p:strVal val="#ppt_h"/>
                                          </p:val>
                                        </p:tav>
                                      </p:tavLst>
                                    </p:anim>
                                    <p:anim calcmode="lin" valueType="num">
                                      <p:cBhvr>
                                        <p:cTn id="18" dur="500" fill="hold"/>
                                        <p:tgtEl>
                                          <p:spTgt spid="237581">
                                            <p:txEl>
                                              <p:pRg st="0" end="0"/>
                                            </p:txEl>
                                          </p:spTgt>
                                        </p:tgtEl>
                                        <p:attrNameLst>
                                          <p:attrName>ppt_x</p:attrName>
                                        </p:attrNameLst>
                                      </p:cBhvr>
                                      <p:tavLst>
                                        <p:tav tm="0">
                                          <p:val>
                                            <p:strVal val="#ppt_x-.2"/>
                                          </p:val>
                                        </p:tav>
                                        <p:tav tm="100000">
                                          <p:val>
                                            <p:strVal val="#ppt_x"/>
                                          </p:val>
                                        </p:tav>
                                      </p:tavLst>
                                    </p:anim>
                                    <p:anim calcmode="lin" valueType="num">
                                      <p:cBhvr>
                                        <p:cTn id="19" dur="500" fill="hold"/>
                                        <p:tgtEl>
                                          <p:spTgt spid="237581">
                                            <p:txEl>
                                              <p:pRg st="0" end="0"/>
                                            </p:txEl>
                                          </p:spTgt>
                                        </p:tgtEl>
                                        <p:attrNameLst>
                                          <p:attrName>ppt_y</p:attrName>
                                        </p:attrNameLst>
                                      </p:cBhvr>
                                      <p:tavLst>
                                        <p:tav tm="0">
                                          <p:val>
                                            <p:strVal val="#ppt_y"/>
                                          </p:val>
                                        </p:tav>
                                        <p:tav tm="100000">
                                          <p:val>
                                            <p:strVal val="#ppt_y"/>
                                          </p:val>
                                        </p:tav>
                                      </p:tavLst>
                                    </p:anim>
                                    <p:animEffect transition="in" filter="fade">
                                      <p:cBhvr>
                                        <p:cTn id="20" dur="500"/>
                                        <p:tgtEl>
                                          <p:spTgt spid="237581">
                                            <p:txEl>
                                              <p:pRg st="0" end="0"/>
                                            </p:txEl>
                                          </p:spTgt>
                                        </p:tgtEl>
                                      </p:cBhvr>
                                    </p:animEffect>
                                  </p:childTnLst>
                                </p:cTn>
                              </p:par>
                              <p:par>
                                <p:cTn id="21" presetID="54" presetClass="entr" presetSubtype="0" accel="100000" fill="hold" grpId="0" nodeType="withEffect">
                                  <p:stCondLst>
                                    <p:cond delay="0"/>
                                  </p:stCondLst>
                                  <p:childTnLst>
                                    <p:set>
                                      <p:cBhvr>
                                        <p:cTn id="22" dur="1" fill="hold">
                                          <p:stCondLst>
                                            <p:cond delay="0"/>
                                          </p:stCondLst>
                                        </p:cTn>
                                        <p:tgtEl>
                                          <p:spTgt spid="237581">
                                            <p:txEl>
                                              <p:pRg st="1" end="1"/>
                                            </p:txEl>
                                          </p:spTgt>
                                        </p:tgtEl>
                                        <p:attrNameLst>
                                          <p:attrName>style.visibility</p:attrName>
                                        </p:attrNameLst>
                                      </p:cBhvr>
                                      <p:to>
                                        <p:strVal val="visible"/>
                                      </p:to>
                                    </p:set>
                                    <p:anim calcmode="lin" valueType="num">
                                      <p:cBhvr>
                                        <p:cTn id="23" dur="500" fill="hold"/>
                                        <p:tgtEl>
                                          <p:spTgt spid="237581">
                                            <p:txEl>
                                              <p:pRg st="1" end="1"/>
                                            </p:txEl>
                                          </p:spTgt>
                                        </p:tgtEl>
                                        <p:attrNameLst>
                                          <p:attrName>ppt_w</p:attrName>
                                        </p:attrNameLst>
                                      </p:cBhvr>
                                      <p:tavLst>
                                        <p:tav tm="0">
                                          <p:val>
                                            <p:strVal val="#ppt_w*0.05"/>
                                          </p:val>
                                        </p:tav>
                                        <p:tav tm="100000">
                                          <p:val>
                                            <p:strVal val="#ppt_w"/>
                                          </p:val>
                                        </p:tav>
                                      </p:tavLst>
                                    </p:anim>
                                    <p:anim calcmode="lin" valueType="num">
                                      <p:cBhvr>
                                        <p:cTn id="24" dur="500" fill="hold"/>
                                        <p:tgtEl>
                                          <p:spTgt spid="237581">
                                            <p:txEl>
                                              <p:pRg st="1" end="1"/>
                                            </p:txEl>
                                          </p:spTgt>
                                        </p:tgtEl>
                                        <p:attrNameLst>
                                          <p:attrName>ppt_h</p:attrName>
                                        </p:attrNameLst>
                                      </p:cBhvr>
                                      <p:tavLst>
                                        <p:tav tm="0">
                                          <p:val>
                                            <p:strVal val="#ppt_h"/>
                                          </p:val>
                                        </p:tav>
                                        <p:tav tm="100000">
                                          <p:val>
                                            <p:strVal val="#ppt_h"/>
                                          </p:val>
                                        </p:tav>
                                      </p:tavLst>
                                    </p:anim>
                                    <p:anim calcmode="lin" valueType="num">
                                      <p:cBhvr>
                                        <p:cTn id="25" dur="500" fill="hold"/>
                                        <p:tgtEl>
                                          <p:spTgt spid="237581">
                                            <p:txEl>
                                              <p:pRg st="1" end="1"/>
                                            </p:txEl>
                                          </p:spTgt>
                                        </p:tgtEl>
                                        <p:attrNameLst>
                                          <p:attrName>ppt_x</p:attrName>
                                        </p:attrNameLst>
                                      </p:cBhvr>
                                      <p:tavLst>
                                        <p:tav tm="0">
                                          <p:val>
                                            <p:strVal val="#ppt_x-.2"/>
                                          </p:val>
                                        </p:tav>
                                        <p:tav tm="100000">
                                          <p:val>
                                            <p:strVal val="#ppt_x"/>
                                          </p:val>
                                        </p:tav>
                                      </p:tavLst>
                                    </p:anim>
                                    <p:anim calcmode="lin" valueType="num">
                                      <p:cBhvr>
                                        <p:cTn id="26" dur="500" fill="hold"/>
                                        <p:tgtEl>
                                          <p:spTgt spid="237581">
                                            <p:txEl>
                                              <p:pRg st="1" end="1"/>
                                            </p:txEl>
                                          </p:spTgt>
                                        </p:tgtEl>
                                        <p:attrNameLst>
                                          <p:attrName>ppt_y</p:attrName>
                                        </p:attrNameLst>
                                      </p:cBhvr>
                                      <p:tavLst>
                                        <p:tav tm="0">
                                          <p:val>
                                            <p:strVal val="#ppt_y"/>
                                          </p:val>
                                        </p:tav>
                                        <p:tav tm="100000">
                                          <p:val>
                                            <p:strVal val="#ppt_y"/>
                                          </p:val>
                                        </p:tav>
                                      </p:tavLst>
                                    </p:anim>
                                    <p:animEffect transition="in" filter="fade">
                                      <p:cBhvr>
                                        <p:cTn id="27" dur="500"/>
                                        <p:tgtEl>
                                          <p:spTgt spid="237581">
                                            <p:txEl>
                                              <p:pRg st="1" end="1"/>
                                            </p:txEl>
                                          </p:spTgt>
                                        </p:tgtEl>
                                      </p:cBhvr>
                                    </p:animEffect>
                                  </p:childTnLst>
                                </p:cTn>
                              </p:par>
                              <p:par>
                                <p:cTn id="28" presetID="54" presetClass="entr" presetSubtype="0" accel="100000" fill="hold" grpId="0" nodeType="withEffect">
                                  <p:stCondLst>
                                    <p:cond delay="0"/>
                                  </p:stCondLst>
                                  <p:childTnLst>
                                    <p:set>
                                      <p:cBhvr>
                                        <p:cTn id="29" dur="1" fill="hold">
                                          <p:stCondLst>
                                            <p:cond delay="0"/>
                                          </p:stCondLst>
                                        </p:cTn>
                                        <p:tgtEl>
                                          <p:spTgt spid="237581">
                                            <p:txEl>
                                              <p:pRg st="2" end="2"/>
                                            </p:txEl>
                                          </p:spTgt>
                                        </p:tgtEl>
                                        <p:attrNameLst>
                                          <p:attrName>style.visibility</p:attrName>
                                        </p:attrNameLst>
                                      </p:cBhvr>
                                      <p:to>
                                        <p:strVal val="visible"/>
                                      </p:to>
                                    </p:set>
                                    <p:anim calcmode="lin" valueType="num">
                                      <p:cBhvr>
                                        <p:cTn id="30" dur="500" fill="hold"/>
                                        <p:tgtEl>
                                          <p:spTgt spid="237581">
                                            <p:txEl>
                                              <p:pRg st="2" end="2"/>
                                            </p:txEl>
                                          </p:spTgt>
                                        </p:tgtEl>
                                        <p:attrNameLst>
                                          <p:attrName>ppt_w</p:attrName>
                                        </p:attrNameLst>
                                      </p:cBhvr>
                                      <p:tavLst>
                                        <p:tav tm="0">
                                          <p:val>
                                            <p:strVal val="#ppt_w*0.05"/>
                                          </p:val>
                                        </p:tav>
                                        <p:tav tm="100000">
                                          <p:val>
                                            <p:strVal val="#ppt_w"/>
                                          </p:val>
                                        </p:tav>
                                      </p:tavLst>
                                    </p:anim>
                                    <p:anim calcmode="lin" valueType="num">
                                      <p:cBhvr>
                                        <p:cTn id="31" dur="500" fill="hold"/>
                                        <p:tgtEl>
                                          <p:spTgt spid="237581">
                                            <p:txEl>
                                              <p:pRg st="2" end="2"/>
                                            </p:txEl>
                                          </p:spTgt>
                                        </p:tgtEl>
                                        <p:attrNameLst>
                                          <p:attrName>ppt_h</p:attrName>
                                        </p:attrNameLst>
                                      </p:cBhvr>
                                      <p:tavLst>
                                        <p:tav tm="0">
                                          <p:val>
                                            <p:strVal val="#ppt_h"/>
                                          </p:val>
                                        </p:tav>
                                        <p:tav tm="100000">
                                          <p:val>
                                            <p:strVal val="#ppt_h"/>
                                          </p:val>
                                        </p:tav>
                                      </p:tavLst>
                                    </p:anim>
                                    <p:anim calcmode="lin" valueType="num">
                                      <p:cBhvr>
                                        <p:cTn id="32" dur="500" fill="hold"/>
                                        <p:tgtEl>
                                          <p:spTgt spid="237581">
                                            <p:txEl>
                                              <p:pRg st="2" end="2"/>
                                            </p:txEl>
                                          </p:spTgt>
                                        </p:tgtEl>
                                        <p:attrNameLst>
                                          <p:attrName>ppt_x</p:attrName>
                                        </p:attrNameLst>
                                      </p:cBhvr>
                                      <p:tavLst>
                                        <p:tav tm="0">
                                          <p:val>
                                            <p:strVal val="#ppt_x-.2"/>
                                          </p:val>
                                        </p:tav>
                                        <p:tav tm="100000">
                                          <p:val>
                                            <p:strVal val="#ppt_x"/>
                                          </p:val>
                                        </p:tav>
                                      </p:tavLst>
                                    </p:anim>
                                    <p:anim calcmode="lin" valueType="num">
                                      <p:cBhvr>
                                        <p:cTn id="33" dur="500" fill="hold"/>
                                        <p:tgtEl>
                                          <p:spTgt spid="237581">
                                            <p:txEl>
                                              <p:pRg st="2" end="2"/>
                                            </p:txEl>
                                          </p:spTgt>
                                        </p:tgtEl>
                                        <p:attrNameLst>
                                          <p:attrName>ppt_y</p:attrName>
                                        </p:attrNameLst>
                                      </p:cBhvr>
                                      <p:tavLst>
                                        <p:tav tm="0">
                                          <p:val>
                                            <p:strVal val="#ppt_y"/>
                                          </p:val>
                                        </p:tav>
                                        <p:tav tm="100000">
                                          <p:val>
                                            <p:strVal val="#ppt_y"/>
                                          </p:val>
                                        </p:tav>
                                      </p:tavLst>
                                    </p:anim>
                                    <p:animEffect transition="in" filter="fade">
                                      <p:cBhvr>
                                        <p:cTn id="34" dur="500"/>
                                        <p:tgtEl>
                                          <p:spTgt spid="237581">
                                            <p:txEl>
                                              <p:pRg st="2" end="2"/>
                                            </p:txEl>
                                          </p:spTgt>
                                        </p:tgtEl>
                                      </p:cBhvr>
                                    </p:animEffect>
                                  </p:childTnLst>
                                </p:cTn>
                              </p:par>
                              <p:par>
                                <p:cTn id="35" presetID="54" presetClass="entr" presetSubtype="0" accel="100000" fill="hold" grpId="0" nodeType="withEffect">
                                  <p:stCondLst>
                                    <p:cond delay="0"/>
                                  </p:stCondLst>
                                  <p:childTnLst>
                                    <p:set>
                                      <p:cBhvr>
                                        <p:cTn id="36" dur="1" fill="hold">
                                          <p:stCondLst>
                                            <p:cond delay="0"/>
                                          </p:stCondLst>
                                        </p:cTn>
                                        <p:tgtEl>
                                          <p:spTgt spid="237581">
                                            <p:txEl>
                                              <p:pRg st="3" end="3"/>
                                            </p:txEl>
                                          </p:spTgt>
                                        </p:tgtEl>
                                        <p:attrNameLst>
                                          <p:attrName>style.visibility</p:attrName>
                                        </p:attrNameLst>
                                      </p:cBhvr>
                                      <p:to>
                                        <p:strVal val="visible"/>
                                      </p:to>
                                    </p:set>
                                    <p:anim calcmode="lin" valueType="num">
                                      <p:cBhvr>
                                        <p:cTn id="37" dur="500" fill="hold"/>
                                        <p:tgtEl>
                                          <p:spTgt spid="237581">
                                            <p:txEl>
                                              <p:pRg st="3" end="3"/>
                                            </p:txEl>
                                          </p:spTgt>
                                        </p:tgtEl>
                                        <p:attrNameLst>
                                          <p:attrName>ppt_w</p:attrName>
                                        </p:attrNameLst>
                                      </p:cBhvr>
                                      <p:tavLst>
                                        <p:tav tm="0">
                                          <p:val>
                                            <p:strVal val="#ppt_w*0.05"/>
                                          </p:val>
                                        </p:tav>
                                        <p:tav tm="100000">
                                          <p:val>
                                            <p:strVal val="#ppt_w"/>
                                          </p:val>
                                        </p:tav>
                                      </p:tavLst>
                                    </p:anim>
                                    <p:anim calcmode="lin" valueType="num">
                                      <p:cBhvr>
                                        <p:cTn id="38" dur="500" fill="hold"/>
                                        <p:tgtEl>
                                          <p:spTgt spid="237581">
                                            <p:txEl>
                                              <p:pRg st="3" end="3"/>
                                            </p:txEl>
                                          </p:spTgt>
                                        </p:tgtEl>
                                        <p:attrNameLst>
                                          <p:attrName>ppt_h</p:attrName>
                                        </p:attrNameLst>
                                      </p:cBhvr>
                                      <p:tavLst>
                                        <p:tav tm="0">
                                          <p:val>
                                            <p:strVal val="#ppt_h"/>
                                          </p:val>
                                        </p:tav>
                                        <p:tav tm="100000">
                                          <p:val>
                                            <p:strVal val="#ppt_h"/>
                                          </p:val>
                                        </p:tav>
                                      </p:tavLst>
                                    </p:anim>
                                    <p:anim calcmode="lin" valueType="num">
                                      <p:cBhvr>
                                        <p:cTn id="39" dur="500" fill="hold"/>
                                        <p:tgtEl>
                                          <p:spTgt spid="237581">
                                            <p:txEl>
                                              <p:pRg st="3" end="3"/>
                                            </p:txEl>
                                          </p:spTgt>
                                        </p:tgtEl>
                                        <p:attrNameLst>
                                          <p:attrName>ppt_x</p:attrName>
                                        </p:attrNameLst>
                                      </p:cBhvr>
                                      <p:tavLst>
                                        <p:tav tm="0">
                                          <p:val>
                                            <p:strVal val="#ppt_x-.2"/>
                                          </p:val>
                                        </p:tav>
                                        <p:tav tm="100000">
                                          <p:val>
                                            <p:strVal val="#ppt_x"/>
                                          </p:val>
                                        </p:tav>
                                      </p:tavLst>
                                    </p:anim>
                                    <p:anim calcmode="lin" valueType="num">
                                      <p:cBhvr>
                                        <p:cTn id="40" dur="500" fill="hold"/>
                                        <p:tgtEl>
                                          <p:spTgt spid="237581">
                                            <p:txEl>
                                              <p:pRg st="3" end="3"/>
                                            </p:txEl>
                                          </p:spTgt>
                                        </p:tgtEl>
                                        <p:attrNameLst>
                                          <p:attrName>ppt_y</p:attrName>
                                        </p:attrNameLst>
                                      </p:cBhvr>
                                      <p:tavLst>
                                        <p:tav tm="0">
                                          <p:val>
                                            <p:strVal val="#ppt_y"/>
                                          </p:val>
                                        </p:tav>
                                        <p:tav tm="100000">
                                          <p:val>
                                            <p:strVal val="#ppt_y"/>
                                          </p:val>
                                        </p:tav>
                                      </p:tavLst>
                                    </p:anim>
                                    <p:animEffect transition="in" filter="fade">
                                      <p:cBhvr>
                                        <p:cTn id="41" dur="500"/>
                                        <p:tgtEl>
                                          <p:spTgt spid="237581">
                                            <p:txEl>
                                              <p:pRg st="3" end="3"/>
                                            </p:txEl>
                                          </p:spTgt>
                                        </p:tgtEl>
                                      </p:cBhvr>
                                    </p:animEffect>
                                  </p:childTnLst>
                                </p:cTn>
                              </p:par>
                              <p:par>
                                <p:cTn id="42" presetID="54" presetClass="entr" presetSubtype="0" accel="100000" fill="hold" grpId="0" nodeType="withEffect">
                                  <p:stCondLst>
                                    <p:cond delay="0"/>
                                  </p:stCondLst>
                                  <p:childTnLst>
                                    <p:set>
                                      <p:cBhvr>
                                        <p:cTn id="43" dur="1" fill="hold">
                                          <p:stCondLst>
                                            <p:cond delay="0"/>
                                          </p:stCondLst>
                                        </p:cTn>
                                        <p:tgtEl>
                                          <p:spTgt spid="237581">
                                            <p:txEl>
                                              <p:pRg st="4" end="4"/>
                                            </p:txEl>
                                          </p:spTgt>
                                        </p:tgtEl>
                                        <p:attrNameLst>
                                          <p:attrName>style.visibility</p:attrName>
                                        </p:attrNameLst>
                                      </p:cBhvr>
                                      <p:to>
                                        <p:strVal val="visible"/>
                                      </p:to>
                                    </p:set>
                                    <p:anim calcmode="lin" valueType="num">
                                      <p:cBhvr>
                                        <p:cTn id="44" dur="500" fill="hold"/>
                                        <p:tgtEl>
                                          <p:spTgt spid="237581">
                                            <p:txEl>
                                              <p:pRg st="4" end="4"/>
                                            </p:txEl>
                                          </p:spTgt>
                                        </p:tgtEl>
                                        <p:attrNameLst>
                                          <p:attrName>ppt_w</p:attrName>
                                        </p:attrNameLst>
                                      </p:cBhvr>
                                      <p:tavLst>
                                        <p:tav tm="0">
                                          <p:val>
                                            <p:strVal val="#ppt_w*0.05"/>
                                          </p:val>
                                        </p:tav>
                                        <p:tav tm="100000">
                                          <p:val>
                                            <p:strVal val="#ppt_w"/>
                                          </p:val>
                                        </p:tav>
                                      </p:tavLst>
                                    </p:anim>
                                    <p:anim calcmode="lin" valueType="num">
                                      <p:cBhvr>
                                        <p:cTn id="45" dur="500" fill="hold"/>
                                        <p:tgtEl>
                                          <p:spTgt spid="237581">
                                            <p:txEl>
                                              <p:pRg st="4" end="4"/>
                                            </p:txEl>
                                          </p:spTgt>
                                        </p:tgtEl>
                                        <p:attrNameLst>
                                          <p:attrName>ppt_h</p:attrName>
                                        </p:attrNameLst>
                                      </p:cBhvr>
                                      <p:tavLst>
                                        <p:tav tm="0">
                                          <p:val>
                                            <p:strVal val="#ppt_h"/>
                                          </p:val>
                                        </p:tav>
                                        <p:tav tm="100000">
                                          <p:val>
                                            <p:strVal val="#ppt_h"/>
                                          </p:val>
                                        </p:tav>
                                      </p:tavLst>
                                    </p:anim>
                                    <p:anim calcmode="lin" valueType="num">
                                      <p:cBhvr>
                                        <p:cTn id="46" dur="500" fill="hold"/>
                                        <p:tgtEl>
                                          <p:spTgt spid="237581">
                                            <p:txEl>
                                              <p:pRg st="4" end="4"/>
                                            </p:txEl>
                                          </p:spTgt>
                                        </p:tgtEl>
                                        <p:attrNameLst>
                                          <p:attrName>ppt_x</p:attrName>
                                        </p:attrNameLst>
                                      </p:cBhvr>
                                      <p:tavLst>
                                        <p:tav tm="0">
                                          <p:val>
                                            <p:strVal val="#ppt_x-.2"/>
                                          </p:val>
                                        </p:tav>
                                        <p:tav tm="100000">
                                          <p:val>
                                            <p:strVal val="#ppt_x"/>
                                          </p:val>
                                        </p:tav>
                                      </p:tavLst>
                                    </p:anim>
                                    <p:anim calcmode="lin" valueType="num">
                                      <p:cBhvr>
                                        <p:cTn id="47" dur="500" fill="hold"/>
                                        <p:tgtEl>
                                          <p:spTgt spid="237581">
                                            <p:txEl>
                                              <p:pRg st="4" end="4"/>
                                            </p:txEl>
                                          </p:spTgt>
                                        </p:tgtEl>
                                        <p:attrNameLst>
                                          <p:attrName>ppt_y</p:attrName>
                                        </p:attrNameLst>
                                      </p:cBhvr>
                                      <p:tavLst>
                                        <p:tav tm="0">
                                          <p:val>
                                            <p:strVal val="#ppt_y"/>
                                          </p:val>
                                        </p:tav>
                                        <p:tav tm="100000">
                                          <p:val>
                                            <p:strVal val="#ppt_y"/>
                                          </p:val>
                                        </p:tav>
                                      </p:tavLst>
                                    </p:anim>
                                    <p:animEffect transition="in" filter="fade">
                                      <p:cBhvr>
                                        <p:cTn id="48" dur="500"/>
                                        <p:tgtEl>
                                          <p:spTgt spid="237581">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5" presetClass="exit" presetSubtype="0" fill="hold" grpId="1" nodeType="clickEffect">
                                  <p:stCondLst>
                                    <p:cond delay="0"/>
                                  </p:stCondLst>
                                  <p:childTnLst>
                                    <p:anim calcmode="lin" valueType="num">
                                      <p:cBhvr>
                                        <p:cTn id="52" dur="2000" fill="hold"/>
                                        <p:tgtEl>
                                          <p:spTgt spid="237580"/>
                                        </p:tgtEl>
                                        <p:attrNameLst>
                                          <p:attrName>style.rotation</p:attrName>
                                        </p:attrNameLst>
                                      </p:cBhvr>
                                      <p:tavLst>
                                        <p:tav tm="0">
                                          <p:val>
                                            <p:fltVal val="0"/>
                                          </p:val>
                                        </p:tav>
                                        <p:tav tm="100000">
                                          <p:val>
                                            <p:fltVal val="-90"/>
                                          </p:val>
                                        </p:tav>
                                      </p:tavLst>
                                    </p:anim>
                                    <p:anim calcmode="lin" valueType="num">
                                      <p:cBhvr>
                                        <p:cTn id="53" dur="2000" fill="hold"/>
                                        <p:tgtEl>
                                          <p:spTgt spid="237580"/>
                                        </p:tgtEl>
                                        <p:attrNameLst>
                                          <p:attrName>ppt_w</p:attrName>
                                        </p:attrNameLst>
                                      </p:cBhvr>
                                      <p:tavLst>
                                        <p:tav tm="0">
                                          <p:val>
                                            <p:strVal val="ppt_w"/>
                                          </p:val>
                                        </p:tav>
                                        <p:tav tm="50000">
                                          <p:val>
                                            <p:strVal val="ppt_w-.5"/>
                                          </p:val>
                                        </p:tav>
                                        <p:tav tm="100000">
                                          <p:val>
                                            <p:strVal val="ppt_w-.5"/>
                                          </p:val>
                                        </p:tav>
                                      </p:tavLst>
                                    </p:anim>
                                    <p:anim calcmode="lin" valueType="num">
                                      <p:cBhvr>
                                        <p:cTn id="54" dur="2000" fill="hold"/>
                                        <p:tgtEl>
                                          <p:spTgt spid="237580"/>
                                        </p:tgtEl>
                                        <p:attrNameLst>
                                          <p:attrName>ppt_h</p:attrName>
                                        </p:attrNameLst>
                                      </p:cBhvr>
                                      <p:tavLst>
                                        <p:tav tm="0">
                                          <p:val>
                                            <p:strVal val="ppt_h"/>
                                          </p:val>
                                        </p:tav>
                                        <p:tav tm="100000">
                                          <p:val>
                                            <p:strVal val="ppt_h"/>
                                          </p:val>
                                        </p:tav>
                                      </p:tavLst>
                                    </p:anim>
                                    <p:anim calcmode="lin" valueType="num">
                                      <p:cBhvr>
                                        <p:cTn id="55" dur="2000" fill="hold"/>
                                        <p:tgtEl>
                                          <p:spTgt spid="237580"/>
                                        </p:tgtEl>
                                        <p:attrNameLst>
                                          <p:attrName>ppt_x</p:attrName>
                                        </p:attrNameLst>
                                      </p:cBhvr>
                                      <p:tavLst>
                                        <p:tav tm="0">
                                          <p:val>
                                            <p:strVal val="ppt_x"/>
                                          </p:val>
                                        </p:tav>
                                        <p:tav tm="100000">
                                          <p:val>
                                            <p:strVal val="ppt_x+.4"/>
                                          </p:val>
                                        </p:tav>
                                      </p:tavLst>
                                    </p:anim>
                                    <p:anim calcmode="lin" valueType="num">
                                      <p:cBhvr>
                                        <p:cTn id="56" dur="2000" fill="hold"/>
                                        <p:tgtEl>
                                          <p:spTgt spid="237580"/>
                                        </p:tgtEl>
                                        <p:attrNameLst>
                                          <p:attrName>ppt_y</p:attrName>
                                        </p:attrNameLst>
                                      </p:cBhvr>
                                      <p:tavLst>
                                        <p:tav tm="0">
                                          <p:val>
                                            <p:strVal val="ppt_y"/>
                                          </p:val>
                                        </p:tav>
                                        <p:tav tm="50000">
                                          <p:val>
                                            <p:strVal val="ppt_y+.1"/>
                                          </p:val>
                                        </p:tav>
                                        <p:tav tm="100000">
                                          <p:val>
                                            <p:strVal val="ppt_y-.2"/>
                                          </p:val>
                                        </p:tav>
                                      </p:tavLst>
                                    </p:anim>
                                    <p:set>
                                      <p:cBhvr>
                                        <p:cTn id="57" dur="1" fill="hold">
                                          <p:stCondLst>
                                            <p:cond delay="1998"/>
                                          </p:stCondLst>
                                        </p:cTn>
                                        <p:tgtEl>
                                          <p:spTgt spid="237580"/>
                                        </p:tgtEl>
                                        <p:attrNameLst>
                                          <p:attrName>style.visibility</p:attrName>
                                        </p:attrNameLst>
                                      </p:cBhvr>
                                      <p:to>
                                        <p:strVal val="hidden"/>
                                      </p:to>
                                    </p:set>
                                  </p:childTnLst>
                                </p:cTn>
                              </p:par>
                              <p:par>
                                <p:cTn id="58" presetID="22" presetClass="exit" presetSubtype="8" fill="hold" grpId="1" nodeType="withEffect">
                                  <p:stCondLst>
                                    <p:cond delay="0"/>
                                  </p:stCondLst>
                                  <p:childTnLst>
                                    <p:animEffect transition="out" filter="wipe(left)">
                                      <p:cBhvr>
                                        <p:cTn id="59" dur="500"/>
                                        <p:tgtEl>
                                          <p:spTgt spid="237581">
                                            <p:txEl>
                                              <p:pRg st="0" end="0"/>
                                            </p:txEl>
                                          </p:spTgt>
                                        </p:tgtEl>
                                      </p:cBhvr>
                                    </p:animEffect>
                                    <p:set>
                                      <p:cBhvr>
                                        <p:cTn id="60" dur="1" fill="hold">
                                          <p:stCondLst>
                                            <p:cond delay="499"/>
                                          </p:stCondLst>
                                        </p:cTn>
                                        <p:tgtEl>
                                          <p:spTgt spid="237581">
                                            <p:txEl>
                                              <p:pRg st="0" end="0"/>
                                            </p:txEl>
                                          </p:spTgt>
                                        </p:tgtEl>
                                        <p:attrNameLst>
                                          <p:attrName>style.visibility</p:attrName>
                                        </p:attrNameLst>
                                      </p:cBhvr>
                                      <p:to>
                                        <p:strVal val="hidden"/>
                                      </p:to>
                                    </p:set>
                                  </p:childTnLst>
                                </p:cTn>
                              </p:par>
                              <p:par>
                                <p:cTn id="61" presetID="22" presetClass="exit" presetSubtype="8" fill="hold" grpId="1" nodeType="withEffect">
                                  <p:stCondLst>
                                    <p:cond delay="0"/>
                                  </p:stCondLst>
                                  <p:childTnLst>
                                    <p:animEffect transition="out" filter="wipe(left)">
                                      <p:cBhvr>
                                        <p:cTn id="62" dur="500"/>
                                        <p:tgtEl>
                                          <p:spTgt spid="237581">
                                            <p:txEl>
                                              <p:pRg st="1" end="1"/>
                                            </p:txEl>
                                          </p:spTgt>
                                        </p:tgtEl>
                                      </p:cBhvr>
                                    </p:animEffect>
                                    <p:set>
                                      <p:cBhvr>
                                        <p:cTn id="63" dur="1" fill="hold">
                                          <p:stCondLst>
                                            <p:cond delay="499"/>
                                          </p:stCondLst>
                                        </p:cTn>
                                        <p:tgtEl>
                                          <p:spTgt spid="237581">
                                            <p:txEl>
                                              <p:pRg st="1" end="1"/>
                                            </p:txEl>
                                          </p:spTgt>
                                        </p:tgtEl>
                                        <p:attrNameLst>
                                          <p:attrName>style.visibility</p:attrName>
                                        </p:attrNameLst>
                                      </p:cBhvr>
                                      <p:to>
                                        <p:strVal val="hidden"/>
                                      </p:to>
                                    </p:set>
                                  </p:childTnLst>
                                </p:cTn>
                              </p:par>
                              <p:par>
                                <p:cTn id="64" presetID="22" presetClass="exit" presetSubtype="8" fill="hold" grpId="1" nodeType="withEffect">
                                  <p:stCondLst>
                                    <p:cond delay="0"/>
                                  </p:stCondLst>
                                  <p:childTnLst>
                                    <p:animEffect transition="out" filter="wipe(left)">
                                      <p:cBhvr>
                                        <p:cTn id="65" dur="500"/>
                                        <p:tgtEl>
                                          <p:spTgt spid="237581">
                                            <p:txEl>
                                              <p:pRg st="2" end="2"/>
                                            </p:txEl>
                                          </p:spTgt>
                                        </p:tgtEl>
                                      </p:cBhvr>
                                    </p:animEffect>
                                    <p:set>
                                      <p:cBhvr>
                                        <p:cTn id="66" dur="1" fill="hold">
                                          <p:stCondLst>
                                            <p:cond delay="499"/>
                                          </p:stCondLst>
                                        </p:cTn>
                                        <p:tgtEl>
                                          <p:spTgt spid="237581">
                                            <p:txEl>
                                              <p:pRg st="2" end="2"/>
                                            </p:txEl>
                                          </p:spTgt>
                                        </p:tgtEl>
                                        <p:attrNameLst>
                                          <p:attrName>style.visibility</p:attrName>
                                        </p:attrNameLst>
                                      </p:cBhvr>
                                      <p:to>
                                        <p:strVal val="hidden"/>
                                      </p:to>
                                    </p:set>
                                  </p:childTnLst>
                                </p:cTn>
                              </p:par>
                              <p:par>
                                <p:cTn id="67" presetID="22" presetClass="exit" presetSubtype="8" fill="hold" grpId="1" nodeType="withEffect">
                                  <p:stCondLst>
                                    <p:cond delay="0"/>
                                  </p:stCondLst>
                                  <p:childTnLst>
                                    <p:animEffect transition="out" filter="wipe(left)">
                                      <p:cBhvr>
                                        <p:cTn id="68" dur="500"/>
                                        <p:tgtEl>
                                          <p:spTgt spid="237581">
                                            <p:txEl>
                                              <p:pRg st="3" end="3"/>
                                            </p:txEl>
                                          </p:spTgt>
                                        </p:tgtEl>
                                      </p:cBhvr>
                                    </p:animEffect>
                                    <p:set>
                                      <p:cBhvr>
                                        <p:cTn id="69" dur="1" fill="hold">
                                          <p:stCondLst>
                                            <p:cond delay="499"/>
                                          </p:stCondLst>
                                        </p:cTn>
                                        <p:tgtEl>
                                          <p:spTgt spid="237581">
                                            <p:txEl>
                                              <p:pRg st="3" end="3"/>
                                            </p:txEl>
                                          </p:spTgt>
                                        </p:tgtEl>
                                        <p:attrNameLst>
                                          <p:attrName>style.visibility</p:attrName>
                                        </p:attrNameLst>
                                      </p:cBhvr>
                                      <p:to>
                                        <p:strVal val="hidden"/>
                                      </p:to>
                                    </p:set>
                                  </p:childTnLst>
                                </p:cTn>
                              </p:par>
                              <p:par>
                                <p:cTn id="70" presetID="22" presetClass="exit" presetSubtype="8" fill="hold" grpId="1" nodeType="withEffect">
                                  <p:stCondLst>
                                    <p:cond delay="0"/>
                                  </p:stCondLst>
                                  <p:childTnLst>
                                    <p:animEffect transition="out" filter="wipe(left)">
                                      <p:cBhvr>
                                        <p:cTn id="71" dur="500"/>
                                        <p:tgtEl>
                                          <p:spTgt spid="237581">
                                            <p:txEl>
                                              <p:pRg st="4" end="4"/>
                                            </p:txEl>
                                          </p:spTgt>
                                        </p:tgtEl>
                                      </p:cBhvr>
                                    </p:animEffect>
                                    <p:set>
                                      <p:cBhvr>
                                        <p:cTn id="72" dur="1" fill="hold">
                                          <p:stCondLst>
                                            <p:cond delay="499"/>
                                          </p:stCondLst>
                                        </p:cTn>
                                        <p:tgtEl>
                                          <p:spTgt spid="237581">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80" grpId="0"/>
      <p:bldP spid="237580" grpId="1"/>
      <p:bldP spid="237581" grpId="0" build="p">
        <p:tmplLst>
          <p:tmpl lvl="1">
            <p:tnLst>
              <p:par>
                <p:cTn presetID="54" presetClass="entr" presetSubtype="0" accel="100000" fill="hold" nodeType="clickEffect">
                  <p:stCondLst>
                    <p:cond delay="0"/>
                  </p:stCondLst>
                  <p:childTnLst>
                    <p:set>
                      <p:cBhvr>
                        <p:cTn dur="1" fill="hold">
                          <p:stCondLst>
                            <p:cond delay="0"/>
                          </p:stCondLst>
                        </p:cTn>
                        <p:tgtEl>
                          <p:spTgt spid="237581"/>
                        </p:tgtEl>
                        <p:attrNameLst>
                          <p:attrName>style.visibility</p:attrName>
                        </p:attrNameLst>
                      </p:cBhvr>
                      <p:to>
                        <p:strVal val="visible"/>
                      </p:to>
                    </p:set>
                    <p:anim calcmode="lin" valueType="num">
                      <p:cBhvr>
                        <p:cTn dur="500" fill="hold"/>
                        <p:tgtEl>
                          <p:spTgt spid="237581"/>
                        </p:tgtEl>
                        <p:attrNameLst>
                          <p:attrName>ppt_w</p:attrName>
                        </p:attrNameLst>
                      </p:cBhvr>
                      <p:tavLst>
                        <p:tav tm="0">
                          <p:val>
                            <p:strVal val="#ppt_w*0.05"/>
                          </p:val>
                        </p:tav>
                        <p:tav tm="100000">
                          <p:val>
                            <p:strVal val="#ppt_w"/>
                          </p:val>
                        </p:tav>
                      </p:tavLst>
                    </p:anim>
                    <p:anim calcmode="lin" valueType="num">
                      <p:cBhvr>
                        <p:cTn dur="500" fill="hold"/>
                        <p:tgtEl>
                          <p:spTgt spid="237581"/>
                        </p:tgtEl>
                        <p:attrNameLst>
                          <p:attrName>ppt_h</p:attrName>
                        </p:attrNameLst>
                      </p:cBhvr>
                      <p:tavLst>
                        <p:tav tm="0">
                          <p:val>
                            <p:strVal val="#ppt_h"/>
                          </p:val>
                        </p:tav>
                        <p:tav tm="100000">
                          <p:val>
                            <p:strVal val="#ppt_h"/>
                          </p:val>
                        </p:tav>
                      </p:tavLst>
                    </p:anim>
                    <p:anim calcmode="lin" valueType="num">
                      <p:cBhvr>
                        <p:cTn dur="500" fill="hold"/>
                        <p:tgtEl>
                          <p:spTgt spid="237581"/>
                        </p:tgtEl>
                        <p:attrNameLst>
                          <p:attrName>ppt_x</p:attrName>
                        </p:attrNameLst>
                      </p:cBhvr>
                      <p:tavLst>
                        <p:tav tm="0">
                          <p:val>
                            <p:strVal val="#ppt_x-.2"/>
                          </p:val>
                        </p:tav>
                        <p:tav tm="100000">
                          <p:val>
                            <p:strVal val="#ppt_x"/>
                          </p:val>
                        </p:tav>
                      </p:tavLst>
                    </p:anim>
                    <p:anim calcmode="lin" valueType="num">
                      <p:cBhvr>
                        <p:cTn dur="500" fill="hold"/>
                        <p:tgtEl>
                          <p:spTgt spid="237581"/>
                        </p:tgtEl>
                        <p:attrNameLst>
                          <p:attrName>ppt_y</p:attrName>
                        </p:attrNameLst>
                      </p:cBhvr>
                      <p:tavLst>
                        <p:tav tm="0">
                          <p:val>
                            <p:strVal val="#ppt_y"/>
                          </p:val>
                        </p:tav>
                        <p:tav tm="100000">
                          <p:val>
                            <p:strVal val="#ppt_y"/>
                          </p:val>
                        </p:tav>
                      </p:tavLst>
                    </p:anim>
                    <p:animEffect transition="in" filter="fade">
                      <p:cBhvr>
                        <p:cTn dur="500"/>
                        <p:tgtEl>
                          <p:spTgt spid="237581"/>
                        </p:tgtEl>
                      </p:cBhvr>
                    </p:animEffect>
                  </p:childTnLst>
                </p:cTn>
              </p:par>
            </p:tnLst>
          </p:tmpl>
          <p:tmpl lvl="2">
            <p:tnLst>
              <p:par>
                <p:cTn presetID="54" presetClass="entr" presetSubtype="0" accel="100000" fill="hold" nodeType="withEffect">
                  <p:stCondLst>
                    <p:cond delay="0"/>
                  </p:stCondLst>
                  <p:childTnLst>
                    <p:set>
                      <p:cBhvr>
                        <p:cTn dur="1" fill="hold">
                          <p:stCondLst>
                            <p:cond delay="0"/>
                          </p:stCondLst>
                        </p:cTn>
                        <p:tgtEl>
                          <p:spTgt spid="237581"/>
                        </p:tgtEl>
                        <p:attrNameLst>
                          <p:attrName>style.visibility</p:attrName>
                        </p:attrNameLst>
                      </p:cBhvr>
                      <p:to>
                        <p:strVal val="visible"/>
                      </p:to>
                    </p:set>
                    <p:anim calcmode="lin" valueType="num">
                      <p:cBhvr>
                        <p:cTn dur="500" fill="hold"/>
                        <p:tgtEl>
                          <p:spTgt spid="237581"/>
                        </p:tgtEl>
                        <p:attrNameLst>
                          <p:attrName>ppt_w</p:attrName>
                        </p:attrNameLst>
                      </p:cBhvr>
                      <p:tavLst>
                        <p:tav tm="0">
                          <p:val>
                            <p:strVal val="#ppt_w*0.05"/>
                          </p:val>
                        </p:tav>
                        <p:tav tm="100000">
                          <p:val>
                            <p:strVal val="#ppt_w"/>
                          </p:val>
                        </p:tav>
                      </p:tavLst>
                    </p:anim>
                    <p:anim calcmode="lin" valueType="num">
                      <p:cBhvr>
                        <p:cTn dur="500" fill="hold"/>
                        <p:tgtEl>
                          <p:spTgt spid="237581"/>
                        </p:tgtEl>
                        <p:attrNameLst>
                          <p:attrName>ppt_h</p:attrName>
                        </p:attrNameLst>
                      </p:cBhvr>
                      <p:tavLst>
                        <p:tav tm="0">
                          <p:val>
                            <p:strVal val="#ppt_h"/>
                          </p:val>
                        </p:tav>
                        <p:tav tm="100000">
                          <p:val>
                            <p:strVal val="#ppt_h"/>
                          </p:val>
                        </p:tav>
                      </p:tavLst>
                    </p:anim>
                    <p:anim calcmode="lin" valueType="num">
                      <p:cBhvr>
                        <p:cTn dur="500" fill="hold"/>
                        <p:tgtEl>
                          <p:spTgt spid="237581"/>
                        </p:tgtEl>
                        <p:attrNameLst>
                          <p:attrName>ppt_x</p:attrName>
                        </p:attrNameLst>
                      </p:cBhvr>
                      <p:tavLst>
                        <p:tav tm="0">
                          <p:val>
                            <p:strVal val="#ppt_x-.2"/>
                          </p:val>
                        </p:tav>
                        <p:tav tm="100000">
                          <p:val>
                            <p:strVal val="#ppt_x"/>
                          </p:val>
                        </p:tav>
                      </p:tavLst>
                    </p:anim>
                    <p:anim calcmode="lin" valueType="num">
                      <p:cBhvr>
                        <p:cTn dur="500" fill="hold"/>
                        <p:tgtEl>
                          <p:spTgt spid="237581"/>
                        </p:tgtEl>
                        <p:attrNameLst>
                          <p:attrName>ppt_y</p:attrName>
                        </p:attrNameLst>
                      </p:cBhvr>
                      <p:tavLst>
                        <p:tav tm="0">
                          <p:val>
                            <p:strVal val="#ppt_y"/>
                          </p:val>
                        </p:tav>
                        <p:tav tm="100000">
                          <p:val>
                            <p:strVal val="#ppt_y"/>
                          </p:val>
                        </p:tav>
                      </p:tavLst>
                    </p:anim>
                    <p:animEffect transition="in" filter="fade">
                      <p:cBhvr>
                        <p:cTn dur="500"/>
                        <p:tgtEl>
                          <p:spTgt spid="237581"/>
                        </p:tgtEl>
                      </p:cBhvr>
                    </p:animEffect>
                  </p:childTnLst>
                </p:cTn>
              </p:par>
            </p:tnLst>
          </p:tmpl>
          <p:tmpl lvl="3">
            <p:tnLst>
              <p:par>
                <p:cTn presetID="54" presetClass="entr" presetSubtype="0" accel="100000" fill="hold" nodeType="withEffect">
                  <p:stCondLst>
                    <p:cond delay="0"/>
                  </p:stCondLst>
                  <p:childTnLst>
                    <p:set>
                      <p:cBhvr>
                        <p:cTn dur="1" fill="hold">
                          <p:stCondLst>
                            <p:cond delay="0"/>
                          </p:stCondLst>
                        </p:cTn>
                        <p:tgtEl>
                          <p:spTgt spid="237581"/>
                        </p:tgtEl>
                        <p:attrNameLst>
                          <p:attrName>style.visibility</p:attrName>
                        </p:attrNameLst>
                      </p:cBhvr>
                      <p:to>
                        <p:strVal val="visible"/>
                      </p:to>
                    </p:set>
                    <p:anim calcmode="lin" valueType="num">
                      <p:cBhvr>
                        <p:cTn dur="500" fill="hold"/>
                        <p:tgtEl>
                          <p:spTgt spid="237581"/>
                        </p:tgtEl>
                        <p:attrNameLst>
                          <p:attrName>ppt_w</p:attrName>
                        </p:attrNameLst>
                      </p:cBhvr>
                      <p:tavLst>
                        <p:tav tm="0">
                          <p:val>
                            <p:strVal val="#ppt_w*0.05"/>
                          </p:val>
                        </p:tav>
                        <p:tav tm="100000">
                          <p:val>
                            <p:strVal val="#ppt_w"/>
                          </p:val>
                        </p:tav>
                      </p:tavLst>
                    </p:anim>
                    <p:anim calcmode="lin" valueType="num">
                      <p:cBhvr>
                        <p:cTn dur="500" fill="hold"/>
                        <p:tgtEl>
                          <p:spTgt spid="237581"/>
                        </p:tgtEl>
                        <p:attrNameLst>
                          <p:attrName>ppt_h</p:attrName>
                        </p:attrNameLst>
                      </p:cBhvr>
                      <p:tavLst>
                        <p:tav tm="0">
                          <p:val>
                            <p:strVal val="#ppt_h"/>
                          </p:val>
                        </p:tav>
                        <p:tav tm="100000">
                          <p:val>
                            <p:strVal val="#ppt_h"/>
                          </p:val>
                        </p:tav>
                      </p:tavLst>
                    </p:anim>
                    <p:anim calcmode="lin" valueType="num">
                      <p:cBhvr>
                        <p:cTn dur="500" fill="hold"/>
                        <p:tgtEl>
                          <p:spTgt spid="237581"/>
                        </p:tgtEl>
                        <p:attrNameLst>
                          <p:attrName>ppt_x</p:attrName>
                        </p:attrNameLst>
                      </p:cBhvr>
                      <p:tavLst>
                        <p:tav tm="0">
                          <p:val>
                            <p:strVal val="#ppt_x-.2"/>
                          </p:val>
                        </p:tav>
                        <p:tav tm="100000">
                          <p:val>
                            <p:strVal val="#ppt_x"/>
                          </p:val>
                        </p:tav>
                      </p:tavLst>
                    </p:anim>
                    <p:anim calcmode="lin" valueType="num">
                      <p:cBhvr>
                        <p:cTn dur="500" fill="hold"/>
                        <p:tgtEl>
                          <p:spTgt spid="237581"/>
                        </p:tgtEl>
                        <p:attrNameLst>
                          <p:attrName>ppt_y</p:attrName>
                        </p:attrNameLst>
                      </p:cBhvr>
                      <p:tavLst>
                        <p:tav tm="0">
                          <p:val>
                            <p:strVal val="#ppt_y"/>
                          </p:val>
                        </p:tav>
                        <p:tav tm="100000">
                          <p:val>
                            <p:strVal val="#ppt_y"/>
                          </p:val>
                        </p:tav>
                      </p:tavLst>
                    </p:anim>
                    <p:animEffect transition="in" filter="fade">
                      <p:cBhvr>
                        <p:cTn dur="500"/>
                        <p:tgtEl>
                          <p:spTgt spid="237581"/>
                        </p:tgtEl>
                      </p:cBhvr>
                    </p:animEffect>
                  </p:childTnLst>
                </p:cTn>
              </p:par>
            </p:tnLst>
          </p:tmpl>
          <p:tmpl lvl="4">
            <p:tnLst>
              <p:par>
                <p:cTn presetID="54" presetClass="entr" presetSubtype="0" accel="100000" fill="hold" nodeType="withEffect">
                  <p:stCondLst>
                    <p:cond delay="0"/>
                  </p:stCondLst>
                  <p:childTnLst>
                    <p:set>
                      <p:cBhvr>
                        <p:cTn dur="1" fill="hold">
                          <p:stCondLst>
                            <p:cond delay="0"/>
                          </p:stCondLst>
                        </p:cTn>
                        <p:tgtEl>
                          <p:spTgt spid="237581"/>
                        </p:tgtEl>
                        <p:attrNameLst>
                          <p:attrName>style.visibility</p:attrName>
                        </p:attrNameLst>
                      </p:cBhvr>
                      <p:to>
                        <p:strVal val="visible"/>
                      </p:to>
                    </p:set>
                    <p:anim calcmode="lin" valueType="num">
                      <p:cBhvr>
                        <p:cTn dur="500" fill="hold"/>
                        <p:tgtEl>
                          <p:spTgt spid="237581"/>
                        </p:tgtEl>
                        <p:attrNameLst>
                          <p:attrName>ppt_w</p:attrName>
                        </p:attrNameLst>
                      </p:cBhvr>
                      <p:tavLst>
                        <p:tav tm="0">
                          <p:val>
                            <p:strVal val="#ppt_w*0.05"/>
                          </p:val>
                        </p:tav>
                        <p:tav tm="100000">
                          <p:val>
                            <p:strVal val="#ppt_w"/>
                          </p:val>
                        </p:tav>
                      </p:tavLst>
                    </p:anim>
                    <p:anim calcmode="lin" valueType="num">
                      <p:cBhvr>
                        <p:cTn dur="500" fill="hold"/>
                        <p:tgtEl>
                          <p:spTgt spid="237581"/>
                        </p:tgtEl>
                        <p:attrNameLst>
                          <p:attrName>ppt_h</p:attrName>
                        </p:attrNameLst>
                      </p:cBhvr>
                      <p:tavLst>
                        <p:tav tm="0">
                          <p:val>
                            <p:strVal val="#ppt_h"/>
                          </p:val>
                        </p:tav>
                        <p:tav tm="100000">
                          <p:val>
                            <p:strVal val="#ppt_h"/>
                          </p:val>
                        </p:tav>
                      </p:tavLst>
                    </p:anim>
                    <p:anim calcmode="lin" valueType="num">
                      <p:cBhvr>
                        <p:cTn dur="500" fill="hold"/>
                        <p:tgtEl>
                          <p:spTgt spid="237581"/>
                        </p:tgtEl>
                        <p:attrNameLst>
                          <p:attrName>ppt_x</p:attrName>
                        </p:attrNameLst>
                      </p:cBhvr>
                      <p:tavLst>
                        <p:tav tm="0">
                          <p:val>
                            <p:strVal val="#ppt_x-.2"/>
                          </p:val>
                        </p:tav>
                        <p:tav tm="100000">
                          <p:val>
                            <p:strVal val="#ppt_x"/>
                          </p:val>
                        </p:tav>
                      </p:tavLst>
                    </p:anim>
                    <p:anim calcmode="lin" valueType="num">
                      <p:cBhvr>
                        <p:cTn dur="500" fill="hold"/>
                        <p:tgtEl>
                          <p:spTgt spid="237581"/>
                        </p:tgtEl>
                        <p:attrNameLst>
                          <p:attrName>ppt_y</p:attrName>
                        </p:attrNameLst>
                      </p:cBhvr>
                      <p:tavLst>
                        <p:tav tm="0">
                          <p:val>
                            <p:strVal val="#ppt_y"/>
                          </p:val>
                        </p:tav>
                        <p:tav tm="100000">
                          <p:val>
                            <p:strVal val="#ppt_y"/>
                          </p:val>
                        </p:tav>
                      </p:tavLst>
                    </p:anim>
                    <p:animEffect transition="in" filter="fade">
                      <p:cBhvr>
                        <p:cTn dur="500"/>
                        <p:tgtEl>
                          <p:spTgt spid="237581"/>
                        </p:tgtEl>
                      </p:cBhvr>
                    </p:animEffect>
                  </p:childTnLst>
                </p:cTn>
              </p:par>
            </p:tnLst>
          </p:tmpl>
          <p:tmpl lvl="5">
            <p:tnLst>
              <p:par>
                <p:cTn presetID="54" presetClass="entr" presetSubtype="0" accel="100000" fill="hold" nodeType="withEffect">
                  <p:stCondLst>
                    <p:cond delay="0"/>
                  </p:stCondLst>
                  <p:childTnLst>
                    <p:set>
                      <p:cBhvr>
                        <p:cTn dur="1" fill="hold">
                          <p:stCondLst>
                            <p:cond delay="0"/>
                          </p:stCondLst>
                        </p:cTn>
                        <p:tgtEl>
                          <p:spTgt spid="237581"/>
                        </p:tgtEl>
                        <p:attrNameLst>
                          <p:attrName>style.visibility</p:attrName>
                        </p:attrNameLst>
                      </p:cBhvr>
                      <p:to>
                        <p:strVal val="visible"/>
                      </p:to>
                    </p:set>
                    <p:anim calcmode="lin" valueType="num">
                      <p:cBhvr>
                        <p:cTn dur="500" fill="hold"/>
                        <p:tgtEl>
                          <p:spTgt spid="237581"/>
                        </p:tgtEl>
                        <p:attrNameLst>
                          <p:attrName>ppt_w</p:attrName>
                        </p:attrNameLst>
                      </p:cBhvr>
                      <p:tavLst>
                        <p:tav tm="0">
                          <p:val>
                            <p:strVal val="#ppt_w*0.05"/>
                          </p:val>
                        </p:tav>
                        <p:tav tm="100000">
                          <p:val>
                            <p:strVal val="#ppt_w"/>
                          </p:val>
                        </p:tav>
                      </p:tavLst>
                    </p:anim>
                    <p:anim calcmode="lin" valueType="num">
                      <p:cBhvr>
                        <p:cTn dur="500" fill="hold"/>
                        <p:tgtEl>
                          <p:spTgt spid="237581"/>
                        </p:tgtEl>
                        <p:attrNameLst>
                          <p:attrName>ppt_h</p:attrName>
                        </p:attrNameLst>
                      </p:cBhvr>
                      <p:tavLst>
                        <p:tav tm="0">
                          <p:val>
                            <p:strVal val="#ppt_h"/>
                          </p:val>
                        </p:tav>
                        <p:tav tm="100000">
                          <p:val>
                            <p:strVal val="#ppt_h"/>
                          </p:val>
                        </p:tav>
                      </p:tavLst>
                    </p:anim>
                    <p:anim calcmode="lin" valueType="num">
                      <p:cBhvr>
                        <p:cTn dur="500" fill="hold"/>
                        <p:tgtEl>
                          <p:spTgt spid="237581"/>
                        </p:tgtEl>
                        <p:attrNameLst>
                          <p:attrName>ppt_x</p:attrName>
                        </p:attrNameLst>
                      </p:cBhvr>
                      <p:tavLst>
                        <p:tav tm="0">
                          <p:val>
                            <p:strVal val="#ppt_x-.2"/>
                          </p:val>
                        </p:tav>
                        <p:tav tm="100000">
                          <p:val>
                            <p:strVal val="#ppt_x"/>
                          </p:val>
                        </p:tav>
                      </p:tavLst>
                    </p:anim>
                    <p:anim calcmode="lin" valueType="num">
                      <p:cBhvr>
                        <p:cTn dur="500" fill="hold"/>
                        <p:tgtEl>
                          <p:spTgt spid="237581"/>
                        </p:tgtEl>
                        <p:attrNameLst>
                          <p:attrName>ppt_y</p:attrName>
                        </p:attrNameLst>
                      </p:cBhvr>
                      <p:tavLst>
                        <p:tav tm="0">
                          <p:val>
                            <p:strVal val="#ppt_y"/>
                          </p:val>
                        </p:tav>
                        <p:tav tm="100000">
                          <p:val>
                            <p:strVal val="#ppt_y"/>
                          </p:val>
                        </p:tav>
                      </p:tavLst>
                    </p:anim>
                    <p:animEffect transition="in" filter="fade">
                      <p:cBhvr>
                        <p:cTn dur="500"/>
                        <p:tgtEl>
                          <p:spTgt spid="237581"/>
                        </p:tgtEl>
                      </p:cBhvr>
                    </p:animEffect>
                  </p:childTnLst>
                </p:cTn>
              </p:par>
            </p:tnLst>
          </p:tmpl>
        </p:tmplLst>
      </p:bldP>
      <p:bldP spid="237581" grpId="1" build="allAtOnce">
        <p:tmplLst>
          <p:tmpl lvl="1">
            <p:tnLst>
              <p:par>
                <p:cTn presetID="22" presetClass="exit" presetSubtype="8" fill="hold" nodeType="withEffect">
                  <p:stCondLst>
                    <p:cond delay="0"/>
                  </p:stCondLst>
                  <p:childTnLst>
                    <p:animEffect transition="out" filter="wipe(left)">
                      <p:cBhvr>
                        <p:cTn dur="500"/>
                        <p:tgtEl>
                          <p:spTgt spid="237581"/>
                        </p:tgtEl>
                      </p:cBhvr>
                    </p:animEffect>
                    <p:set>
                      <p:cBhvr>
                        <p:cTn dur="1" fill="hold">
                          <p:stCondLst>
                            <p:cond delay="499"/>
                          </p:stCondLst>
                        </p:cTn>
                        <p:tgtEl>
                          <p:spTgt spid="237581"/>
                        </p:tgtEl>
                        <p:attrNameLst>
                          <p:attrName>style.visibility</p:attrName>
                        </p:attrNameLst>
                      </p:cBhvr>
                      <p:to>
                        <p:strVal val="hidden"/>
                      </p:to>
                    </p:set>
                  </p:childTnLst>
                </p:cTn>
              </p:par>
            </p:tnLst>
          </p:tmpl>
          <p:tmpl lvl="2">
            <p:tnLst>
              <p:par>
                <p:cTn presetID="22" presetClass="exit" presetSubtype="8" fill="hold" nodeType="withEffect">
                  <p:stCondLst>
                    <p:cond delay="0"/>
                  </p:stCondLst>
                  <p:childTnLst>
                    <p:animEffect transition="out" filter="wipe(left)">
                      <p:cBhvr>
                        <p:cTn dur="500"/>
                        <p:tgtEl>
                          <p:spTgt spid="237581"/>
                        </p:tgtEl>
                      </p:cBhvr>
                    </p:animEffect>
                    <p:set>
                      <p:cBhvr>
                        <p:cTn dur="1" fill="hold">
                          <p:stCondLst>
                            <p:cond delay="499"/>
                          </p:stCondLst>
                        </p:cTn>
                        <p:tgtEl>
                          <p:spTgt spid="237581"/>
                        </p:tgtEl>
                        <p:attrNameLst>
                          <p:attrName>style.visibility</p:attrName>
                        </p:attrNameLst>
                      </p:cBhvr>
                      <p:to>
                        <p:strVal val="hidden"/>
                      </p:to>
                    </p:set>
                  </p:childTnLst>
                </p:cTn>
              </p:par>
            </p:tnLst>
          </p:tmpl>
          <p:tmpl lvl="3">
            <p:tnLst>
              <p:par>
                <p:cTn presetID="22" presetClass="exit" presetSubtype="8" fill="hold" nodeType="withEffect">
                  <p:stCondLst>
                    <p:cond delay="0"/>
                  </p:stCondLst>
                  <p:childTnLst>
                    <p:animEffect transition="out" filter="wipe(left)">
                      <p:cBhvr>
                        <p:cTn dur="500"/>
                        <p:tgtEl>
                          <p:spTgt spid="237581"/>
                        </p:tgtEl>
                      </p:cBhvr>
                    </p:animEffect>
                    <p:set>
                      <p:cBhvr>
                        <p:cTn dur="1" fill="hold">
                          <p:stCondLst>
                            <p:cond delay="499"/>
                          </p:stCondLst>
                        </p:cTn>
                        <p:tgtEl>
                          <p:spTgt spid="237581"/>
                        </p:tgtEl>
                        <p:attrNameLst>
                          <p:attrName>style.visibility</p:attrName>
                        </p:attrNameLst>
                      </p:cBhvr>
                      <p:to>
                        <p:strVal val="hidden"/>
                      </p:to>
                    </p:set>
                  </p:childTnLst>
                </p:cTn>
              </p:par>
            </p:tnLst>
          </p:tmpl>
          <p:tmpl lvl="4">
            <p:tnLst>
              <p:par>
                <p:cTn presetID="22" presetClass="exit" presetSubtype="8" fill="hold" nodeType="withEffect">
                  <p:stCondLst>
                    <p:cond delay="0"/>
                  </p:stCondLst>
                  <p:childTnLst>
                    <p:animEffect transition="out" filter="wipe(left)">
                      <p:cBhvr>
                        <p:cTn dur="500"/>
                        <p:tgtEl>
                          <p:spTgt spid="237581"/>
                        </p:tgtEl>
                      </p:cBhvr>
                    </p:animEffect>
                    <p:set>
                      <p:cBhvr>
                        <p:cTn dur="1" fill="hold">
                          <p:stCondLst>
                            <p:cond delay="499"/>
                          </p:stCondLst>
                        </p:cTn>
                        <p:tgtEl>
                          <p:spTgt spid="237581"/>
                        </p:tgtEl>
                        <p:attrNameLst>
                          <p:attrName>style.visibility</p:attrName>
                        </p:attrNameLst>
                      </p:cBhvr>
                      <p:to>
                        <p:strVal val="hidden"/>
                      </p:to>
                    </p:set>
                  </p:childTnLst>
                </p:cTn>
              </p:par>
            </p:tnLst>
          </p:tmpl>
          <p:tmpl lvl="5">
            <p:tnLst>
              <p:par>
                <p:cTn presetID="22" presetClass="exit" presetSubtype="8" fill="hold" nodeType="withEffect">
                  <p:stCondLst>
                    <p:cond delay="0"/>
                  </p:stCondLst>
                  <p:childTnLst>
                    <p:animEffect transition="out" filter="wipe(left)">
                      <p:cBhvr>
                        <p:cTn dur="500"/>
                        <p:tgtEl>
                          <p:spTgt spid="237581"/>
                        </p:tgtEl>
                      </p:cBhvr>
                    </p:animEffect>
                    <p:set>
                      <p:cBhvr>
                        <p:cTn dur="1" fill="hold">
                          <p:stCondLst>
                            <p:cond delay="499"/>
                          </p:stCondLst>
                        </p:cTn>
                        <p:tgtEl>
                          <p:spTgt spid="237581"/>
                        </p:tgtEl>
                        <p:attrNameLst>
                          <p:attrName>style.visibility</p:attrName>
                        </p:attrNameLst>
                      </p:cBhvr>
                      <p:to>
                        <p:strVal val="hidden"/>
                      </p:to>
                    </p:set>
                  </p:childTnLst>
                </p:cTn>
              </p:par>
            </p:tnLst>
          </p:tmpl>
        </p:tmplLst>
      </p:bldP>
    </p:bldLst>
  </p:timing>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imes New Roman" pitchFamily="18" charset="0"/>
          <a:cs typeface="Arial" charset="0"/>
        </a:defRPr>
      </a:lvl2pPr>
      <a:lvl3pPr algn="l" rtl="0" fontAlgn="base">
        <a:spcBef>
          <a:spcPct val="0"/>
        </a:spcBef>
        <a:spcAft>
          <a:spcPct val="0"/>
        </a:spcAft>
        <a:defRPr sz="4400">
          <a:solidFill>
            <a:schemeClr val="tx2"/>
          </a:solidFill>
          <a:latin typeface="Times New Roman" pitchFamily="18" charset="0"/>
          <a:cs typeface="Arial" charset="0"/>
        </a:defRPr>
      </a:lvl3pPr>
      <a:lvl4pPr algn="l" rtl="0" fontAlgn="base">
        <a:spcBef>
          <a:spcPct val="0"/>
        </a:spcBef>
        <a:spcAft>
          <a:spcPct val="0"/>
        </a:spcAft>
        <a:defRPr sz="4400">
          <a:solidFill>
            <a:schemeClr val="tx2"/>
          </a:solidFill>
          <a:latin typeface="Times New Roman" pitchFamily="18" charset="0"/>
          <a:cs typeface="Arial" charset="0"/>
        </a:defRPr>
      </a:lvl4pPr>
      <a:lvl5pPr algn="l" rtl="0" fontAlgn="base">
        <a:spcBef>
          <a:spcPct val="0"/>
        </a:spcBef>
        <a:spcAft>
          <a:spcPct val="0"/>
        </a:spcAft>
        <a:defRPr sz="4400">
          <a:solidFill>
            <a:schemeClr val="tx2"/>
          </a:solidFill>
          <a:latin typeface="Times New Roman" pitchFamily="18" charset="0"/>
          <a:cs typeface="Arial" charset="0"/>
        </a:defRPr>
      </a:lvl5pPr>
      <a:lvl6pPr marL="457200" algn="l" rtl="0" fontAlgn="base">
        <a:spcBef>
          <a:spcPct val="0"/>
        </a:spcBef>
        <a:spcAft>
          <a:spcPct val="0"/>
        </a:spcAft>
        <a:defRPr sz="4400">
          <a:solidFill>
            <a:schemeClr val="tx2"/>
          </a:solidFill>
          <a:latin typeface="Times New Roman" pitchFamily="18" charset="0"/>
          <a:cs typeface="Arial" charset="0"/>
        </a:defRPr>
      </a:lvl6pPr>
      <a:lvl7pPr marL="914400" algn="l" rtl="0" fontAlgn="base">
        <a:spcBef>
          <a:spcPct val="0"/>
        </a:spcBef>
        <a:spcAft>
          <a:spcPct val="0"/>
        </a:spcAft>
        <a:defRPr sz="4400">
          <a:solidFill>
            <a:schemeClr val="tx2"/>
          </a:solidFill>
          <a:latin typeface="Times New Roman" pitchFamily="18" charset="0"/>
          <a:cs typeface="Arial" charset="0"/>
        </a:defRPr>
      </a:lvl7pPr>
      <a:lvl8pPr marL="1371600" algn="l" rtl="0" fontAlgn="base">
        <a:spcBef>
          <a:spcPct val="0"/>
        </a:spcBef>
        <a:spcAft>
          <a:spcPct val="0"/>
        </a:spcAft>
        <a:defRPr sz="4400">
          <a:solidFill>
            <a:schemeClr val="tx2"/>
          </a:solidFill>
          <a:latin typeface="Times New Roman" pitchFamily="18" charset="0"/>
          <a:cs typeface="Arial" charset="0"/>
        </a:defRPr>
      </a:lvl8pPr>
      <a:lvl9pPr marL="1828800" algn="l" rtl="0" fontAlgn="base">
        <a:spcBef>
          <a:spcPct val="0"/>
        </a:spcBef>
        <a:spcAft>
          <a:spcPct val="0"/>
        </a:spcAft>
        <a:defRPr sz="4400">
          <a:solidFill>
            <a:schemeClr val="tx2"/>
          </a:solidFill>
          <a:latin typeface="Times New Roman" pitchFamily="18" charset="0"/>
          <a:cs typeface="Arial" charset="0"/>
        </a:defRPr>
      </a:lvl9pPr>
    </p:titleStyle>
    <p:bodyStyle>
      <a:lvl1pPr marL="342900" indent="-342900" algn="l" rtl="0" fontAlgn="base">
        <a:spcBef>
          <a:spcPct val="20000"/>
        </a:spcBef>
        <a:spcAft>
          <a:spcPct val="0"/>
        </a:spcAft>
        <a:buClr>
          <a:schemeClr val="tx2"/>
        </a:buClr>
        <a:buSzPct val="90000"/>
        <a:buFont typeface="Wingdings" pitchFamily="2" charset="2"/>
        <a:buChar char="Ú"/>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rot="10760012" flipV="1">
            <a:off x="228600" y="762000"/>
            <a:ext cx="8770938" cy="4297363"/>
          </a:xfrm>
          <a:prstGeom prst="rect">
            <a:avLst/>
          </a:prstGeom>
          <a:solidFill>
            <a:schemeClr val="bg1"/>
          </a:solidFill>
          <a:ln w="76200" cap="sq" cmpd="tri">
            <a:solidFill>
              <a:srgbClr val="FFFF00"/>
            </a:solidFill>
            <a:miter lim="800000"/>
            <a:headEnd type="none" w="sm" len="sm"/>
            <a:tailEnd type="none" w="sm" len="sm"/>
          </a:ln>
          <a:effectLst/>
        </p:spPr>
        <p:txBody>
          <a:bodyPr>
            <a:spAutoFit/>
          </a:bodyPr>
          <a:lstStyle/>
          <a:p>
            <a:pPr lvl="1" algn="ctr"/>
            <a:r>
              <a:rPr kumimoji="0" lang="en-US" sz="8800" b="1">
                <a:solidFill>
                  <a:srgbClr val="FF9999"/>
                </a:solidFill>
                <a:latin typeface="Britannic Bold" pitchFamily="34" charset="0"/>
                <a:cs typeface="Times New Roman" pitchFamily="18" charset="0"/>
              </a:rPr>
              <a:t>tentang </a:t>
            </a:r>
            <a:r>
              <a:rPr kumimoji="0" lang="en-US" sz="11700" b="1">
                <a:solidFill>
                  <a:srgbClr val="FF9999"/>
                </a:solidFill>
                <a:effectLst>
                  <a:outerShdw blurRad="38100" dist="38100" dir="2700000" algn="tl">
                    <a:srgbClr val="000000"/>
                  </a:outerShdw>
                </a:effectLst>
                <a:latin typeface="Britannic Bold" pitchFamily="34" charset="0"/>
                <a:cs typeface="Times New Roman" pitchFamily="18" charset="0"/>
              </a:rPr>
              <a:t>BELAJAR</a:t>
            </a:r>
            <a:endParaRPr kumimoji="0" lang="en-US" sz="14200" b="1">
              <a:solidFill>
                <a:srgbClr val="FF9999"/>
              </a:solidFill>
              <a:effectLst>
                <a:outerShdw blurRad="38100" dist="38100" dir="2700000" algn="tl">
                  <a:srgbClr val="000000"/>
                </a:outerShdw>
              </a:effectLst>
              <a:latin typeface="Britannic Bold" pitchFamily="34" charset="0"/>
              <a:cs typeface="Times New Roman" pitchFamily="18" charset="0"/>
            </a:endParaRPr>
          </a:p>
          <a:p>
            <a:pPr>
              <a:spcBef>
                <a:spcPct val="50000"/>
              </a:spcBef>
            </a:pPr>
            <a:endParaRPr kumimoji="0" lang="id-ID" sz="4400">
              <a:solidFill>
                <a:schemeClr val="bg2"/>
              </a:solidFill>
              <a:effectLst>
                <a:outerShdw blurRad="38100" dist="38100" dir="2700000" algn="tl">
                  <a:srgbClr val="FFFFFF"/>
                </a:outerShdw>
              </a:effectLst>
              <a:cs typeface="Times New Roman" pitchFamily="18" charset="0"/>
            </a:endParaRPr>
          </a:p>
        </p:txBody>
      </p:sp>
      <p:sp>
        <p:nvSpPr>
          <p:cNvPr id="2054" name="Rectangle 6"/>
          <p:cNvSpPr>
            <a:spLocks noChangeArrowheads="1"/>
          </p:cNvSpPr>
          <p:nvPr/>
        </p:nvSpPr>
        <p:spPr bwMode="auto">
          <a:xfrm rot="-293882">
            <a:off x="1600200" y="5334000"/>
            <a:ext cx="4595813" cy="915988"/>
          </a:xfrm>
          <a:prstGeom prst="rect">
            <a:avLst/>
          </a:prstGeom>
          <a:noFill/>
          <a:ln w="12700" cap="sq">
            <a:noFill/>
            <a:miter lim="800000"/>
            <a:headEnd type="none" w="sm" len="sm"/>
            <a:tailEnd type="none" w="sm" len="sm"/>
          </a:ln>
          <a:effectLst/>
        </p:spPr>
        <p:txBody>
          <a:bodyPr>
            <a:spAutoFit/>
          </a:bodyPr>
          <a:lstStyle/>
          <a:p>
            <a:pPr algn="ctr"/>
            <a:r>
              <a:rPr kumimoji="0" lang="id-ID" sz="1800" b="1">
                <a:solidFill>
                  <a:srgbClr val="3EB913"/>
                </a:solidFill>
                <a:latin typeface="BodoniCondSSi" pitchFamily="2" charset="0"/>
              </a:rPr>
              <a:t> </a:t>
            </a:r>
            <a:r>
              <a:rPr kumimoji="0" lang="en-US" sz="1800">
                <a:latin typeface="Britannic Bold" pitchFamily="34" charset="0"/>
              </a:rPr>
              <a:t>tidak ada pemahaman bagi yang tidak mendawamkan pelajaran</a:t>
            </a:r>
          </a:p>
          <a:p>
            <a:pPr algn="ctr"/>
            <a:r>
              <a:rPr kumimoji="0" lang="en-US" sz="1800">
                <a:latin typeface="Britannic Bold" pitchFamily="34" charset="0"/>
              </a:rPr>
              <a:t>(Ali bin Abi Thalib r.a.)</a:t>
            </a:r>
            <a:endParaRPr kumimoji="0" lang="id-ID" sz="1800">
              <a:latin typeface="Britannic Bold" pitchFamily="34" charset="0"/>
            </a:endParaRP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2"/>
          <p:cNvSpPr txBox="1">
            <a:spLocks noChangeArrowheads="1"/>
          </p:cNvSpPr>
          <p:nvPr/>
        </p:nvSpPr>
        <p:spPr bwMode="auto">
          <a:xfrm rot="21465899">
            <a:off x="236538" y="15466"/>
            <a:ext cx="8737600" cy="6600825"/>
          </a:xfrm>
          <a:prstGeom prst="rect">
            <a:avLst/>
          </a:prstGeom>
          <a:solidFill>
            <a:schemeClr val="bg1"/>
          </a:solidFill>
          <a:ln w="12700" cap="sq">
            <a:solidFill>
              <a:schemeClr val="folHlink"/>
            </a:solidFill>
            <a:miter lim="800000"/>
            <a:headEnd type="none" w="sm" len="sm"/>
            <a:tailEnd type="none" w="sm" len="sm"/>
          </a:ln>
          <a:effectLst/>
        </p:spPr>
        <p:txBody>
          <a:bodyPr>
            <a:spAutoFit/>
          </a:bodyPr>
          <a:lstStyle/>
          <a:p>
            <a:pPr marL="374650" indent="-374650" algn="ctr">
              <a:spcBef>
                <a:spcPct val="50000"/>
              </a:spcBef>
            </a:pPr>
            <a:r>
              <a:rPr kumimoji="0" lang="en-US" sz="4800" dirty="0" err="1">
                <a:solidFill>
                  <a:srgbClr val="000000"/>
                </a:solidFill>
                <a:effectLst>
                  <a:outerShdw blurRad="38100" dist="38100" dir="2700000" algn="tl">
                    <a:srgbClr val="FFFFFF"/>
                  </a:outerShdw>
                </a:effectLst>
                <a:latin typeface="High Tower Text" pitchFamily="18" charset="0"/>
              </a:rPr>
              <a:t>Bagi</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saya</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hal</a:t>
            </a:r>
            <a:r>
              <a:rPr kumimoji="0" lang="en-US" sz="4800" dirty="0">
                <a:solidFill>
                  <a:srgbClr val="000000"/>
                </a:solidFill>
                <a:effectLst>
                  <a:outerShdw blurRad="38100" dist="38100" dir="2700000" algn="tl">
                    <a:srgbClr val="FFFFFF"/>
                  </a:outerShdw>
                </a:effectLst>
                <a:latin typeface="High Tower Text" pitchFamily="18" charset="0"/>
              </a:rPr>
              <a:t> yang paling </a:t>
            </a:r>
            <a:r>
              <a:rPr kumimoji="0" lang="en-US" sz="4800" dirty="0" err="1">
                <a:solidFill>
                  <a:srgbClr val="000000"/>
                </a:solidFill>
                <a:effectLst>
                  <a:outerShdw blurRad="38100" dist="38100" dir="2700000" algn="tl">
                    <a:srgbClr val="FFFFFF"/>
                  </a:outerShdw>
                </a:effectLst>
                <a:latin typeface="High Tower Text" pitchFamily="18" charset="0"/>
              </a:rPr>
              <a:t>buruk</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adalah</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sekolah</a:t>
            </a:r>
            <a:r>
              <a:rPr kumimoji="0" lang="en-US" sz="4800" dirty="0">
                <a:solidFill>
                  <a:srgbClr val="000000"/>
                </a:solidFill>
                <a:effectLst>
                  <a:outerShdw blurRad="38100" dist="38100" dir="2700000" algn="tl">
                    <a:srgbClr val="FFFFFF"/>
                  </a:outerShdw>
                </a:effectLst>
                <a:latin typeface="High Tower Text" pitchFamily="18" charset="0"/>
              </a:rPr>
              <a:t> yang </a:t>
            </a:r>
            <a:r>
              <a:rPr kumimoji="0" lang="en-US" sz="4800" dirty="0" err="1">
                <a:solidFill>
                  <a:srgbClr val="000000"/>
                </a:solidFill>
                <a:effectLst>
                  <a:outerShdw blurRad="38100" dist="38100" dir="2700000" algn="tl">
                    <a:srgbClr val="FFFFFF"/>
                  </a:outerShdw>
                </a:effectLst>
                <a:latin typeface="High Tower Text" pitchFamily="18" charset="0"/>
              </a:rPr>
              <a:t>berjalan</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hanya</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dengan</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menerapkan</a:t>
            </a:r>
            <a:r>
              <a:rPr kumimoji="0" lang="en-US" sz="4800" dirty="0">
                <a:solidFill>
                  <a:srgbClr val="000000"/>
                </a:solidFill>
                <a:effectLst>
                  <a:outerShdw blurRad="38100" dist="38100" dir="2700000" algn="tl">
                    <a:srgbClr val="FFFFFF"/>
                  </a:outerShdw>
                </a:effectLst>
                <a:latin typeface="High Tower Text" pitchFamily="18" charset="0"/>
              </a:rPr>
              <a:t> rasa </a:t>
            </a:r>
            <a:r>
              <a:rPr kumimoji="0" lang="en-US" sz="4800" dirty="0" err="1">
                <a:solidFill>
                  <a:srgbClr val="000000"/>
                </a:solidFill>
                <a:effectLst>
                  <a:outerShdw blurRad="38100" dist="38100" dir="2700000" algn="tl">
                    <a:srgbClr val="FFFFFF"/>
                  </a:outerShdw>
                </a:effectLst>
                <a:latin typeface="High Tower Text" pitchFamily="18" charset="0"/>
              </a:rPr>
              <a:t>takut</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pemaksaan</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dan</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wewenang</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semu</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Perlakuan</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seperti</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itu</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merusak</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ketulusan</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perasaan</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kejujuran</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dan</a:t>
            </a:r>
            <a:r>
              <a:rPr kumimoji="0" lang="en-US" sz="4800" dirty="0">
                <a:solidFill>
                  <a:srgbClr val="000000"/>
                </a:solidFill>
                <a:effectLst>
                  <a:outerShdw blurRad="38100" dist="38100" dir="2700000" algn="tl">
                    <a:srgbClr val="FFFFFF"/>
                  </a:outerShdw>
                </a:effectLst>
                <a:latin typeface="High Tower Text" pitchFamily="18" charset="0"/>
              </a:rPr>
              <a:t> rasa </a:t>
            </a:r>
            <a:r>
              <a:rPr kumimoji="0" lang="en-US" sz="4800" dirty="0" err="1">
                <a:solidFill>
                  <a:srgbClr val="000000"/>
                </a:solidFill>
                <a:effectLst>
                  <a:outerShdw blurRad="38100" dist="38100" dir="2700000" algn="tl">
                    <a:srgbClr val="FFFFFF"/>
                  </a:outerShdw>
                </a:effectLst>
                <a:latin typeface="High Tower Text" pitchFamily="18" charset="0"/>
              </a:rPr>
              <a:t>percaya</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diri</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seorang</a:t>
            </a:r>
            <a:r>
              <a:rPr kumimoji="0" lang="en-US" sz="4800" dirty="0">
                <a:solidFill>
                  <a:srgbClr val="000000"/>
                </a:solidFill>
                <a:effectLst>
                  <a:outerShdw blurRad="38100" dist="38100" dir="2700000" algn="tl">
                    <a:srgbClr val="FFFFFF"/>
                  </a:outerShdw>
                </a:effectLst>
                <a:latin typeface="High Tower Text" pitchFamily="18" charset="0"/>
              </a:rPr>
              <a:t> </a:t>
            </a:r>
            <a:r>
              <a:rPr kumimoji="0" lang="en-US" sz="4800" dirty="0" err="1">
                <a:solidFill>
                  <a:srgbClr val="000000"/>
                </a:solidFill>
                <a:effectLst>
                  <a:outerShdw blurRad="38100" dist="38100" dir="2700000" algn="tl">
                    <a:srgbClr val="FFFFFF"/>
                  </a:outerShdw>
                </a:effectLst>
                <a:latin typeface="High Tower Text" pitchFamily="18" charset="0"/>
              </a:rPr>
              <a:t>murid</a:t>
            </a:r>
            <a:r>
              <a:rPr kumimoji="0" lang="en-US" sz="4800" dirty="0">
                <a:solidFill>
                  <a:srgbClr val="000000"/>
                </a:solidFill>
                <a:effectLst>
                  <a:outerShdw blurRad="38100" dist="38100" dir="2700000" algn="tl">
                    <a:srgbClr val="FFFFFF"/>
                  </a:outerShdw>
                </a:effectLst>
                <a:latin typeface="High Tower Text" pitchFamily="18" charset="0"/>
              </a:rPr>
              <a:t>.</a:t>
            </a:r>
          </a:p>
          <a:p>
            <a:pPr marL="374650" indent="-374650" algn="ctr">
              <a:spcBef>
                <a:spcPct val="50000"/>
              </a:spcBef>
            </a:pPr>
            <a:r>
              <a:rPr kumimoji="0" lang="en-US" sz="2800" dirty="0">
                <a:solidFill>
                  <a:srgbClr val="000000"/>
                </a:solidFill>
                <a:effectLst>
                  <a:outerShdw blurRad="38100" dist="38100" dir="2700000" algn="tl">
                    <a:srgbClr val="FFFFFF"/>
                  </a:outerShdw>
                </a:effectLst>
                <a:latin typeface="High Tower Text" pitchFamily="18" charset="0"/>
              </a:rPr>
              <a:t>[</a:t>
            </a:r>
            <a:r>
              <a:rPr kumimoji="0" lang="en-US" sz="2000" dirty="0">
                <a:solidFill>
                  <a:srgbClr val="000000"/>
                </a:solidFill>
                <a:effectLst>
                  <a:outerShdw blurRad="38100" dist="38100" dir="2700000" algn="tl">
                    <a:srgbClr val="FFFFFF"/>
                  </a:outerShdw>
                </a:effectLst>
                <a:latin typeface="High Tower Text" pitchFamily="18" charset="0"/>
              </a:rPr>
              <a:t>Albert Einstein, </a:t>
            </a:r>
            <a:r>
              <a:rPr kumimoji="0" lang="en-US" sz="2000" dirty="0" err="1">
                <a:solidFill>
                  <a:srgbClr val="000000"/>
                </a:solidFill>
                <a:effectLst>
                  <a:outerShdw blurRad="38100" dist="38100" dir="2700000" algn="tl">
                    <a:srgbClr val="FFFFFF"/>
                  </a:outerShdw>
                </a:effectLst>
                <a:latin typeface="High Tower Text" pitchFamily="18" charset="0"/>
              </a:rPr>
              <a:t>Fisikawan</a:t>
            </a:r>
            <a:r>
              <a:rPr kumimoji="0" lang="en-US" sz="2000" dirty="0">
                <a:solidFill>
                  <a:srgbClr val="000000"/>
                </a:solidFill>
                <a:effectLst>
                  <a:outerShdw blurRad="38100" dist="38100" dir="2700000" algn="tl">
                    <a:srgbClr val="FFFFFF"/>
                  </a:outerShdw>
                </a:effectLst>
                <a:latin typeface="High Tower Text" pitchFamily="18" charset="0"/>
              </a:rPr>
              <a:t> </a:t>
            </a:r>
            <a:r>
              <a:rPr kumimoji="0" lang="en-US" sz="2000" dirty="0" err="1">
                <a:solidFill>
                  <a:srgbClr val="000000"/>
                </a:solidFill>
                <a:effectLst>
                  <a:outerShdw blurRad="38100" dist="38100" dir="2700000" algn="tl">
                    <a:srgbClr val="FFFFFF"/>
                  </a:outerShdw>
                </a:effectLst>
                <a:latin typeface="High Tower Text" pitchFamily="18" charset="0"/>
              </a:rPr>
              <a:t>dan</a:t>
            </a:r>
            <a:r>
              <a:rPr kumimoji="0" lang="en-US" sz="2000" dirty="0">
                <a:solidFill>
                  <a:srgbClr val="000000"/>
                </a:solidFill>
                <a:effectLst>
                  <a:outerShdw blurRad="38100" dist="38100" dir="2700000" algn="tl">
                    <a:srgbClr val="FFFFFF"/>
                  </a:outerShdw>
                </a:effectLst>
                <a:latin typeface="High Tower Text" pitchFamily="18" charset="0"/>
              </a:rPr>
              <a:t> </a:t>
            </a:r>
            <a:r>
              <a:rPr kumimoji="0" lang="en-US" sz="2000" dirty="0" err="1">
                <a:solidFill>
                  <a:srgbClr val="000000"/>
                </a:solidFill>
                <a:effectLst>
                  <a:outerShdw blurRad="38100" dist="38100" dir="2700000" algn="tl">
                    <a:srgbClr val="FFFFFF"/>
                  </a:outerShdw>
                </a:effectLst>
                <a:latin typeface="High Tower Text" pitchFamily="18" charset="0"/>
              </a:rPr>
              <a:t>Penerima</a:t>
            </a:r>
            <a:r>
              <a:rPr kumimoji="0" lang="en-US" sz="2000" dirty="0">
                <a:solidFill>
                  <a:srgbClr val="000000"/>
                </a:solidFill>
                <a:effectLst>
                  <a:outerShdw blurRad="38100" dist="38100" dir="2700000" algn="tl">
                    <a:srgbClr val="FFFFFF"/>
                  </a:outerShdw>
                </a:effectLst>
                <a:latin typeface="High Tower Text" pitchFamily="18" charset="0"/>
              </a:rPr>
              <a:t> Nobel </a:t>
            </a:r>
            <a:r>
              <a:rPr kumimoji="0" lang="en-US" sz="2000" dirty="0" err="1">
                <a:solidFill>
                  <a:srgbClr val="000000"/>
                </a:solidFill>
                <a:effectLst>
                  <a:outerShdw blurRad="38100" dist="38100" dir="2700000" algn="tl">
                    <a:srgbClr val="FFFFFF"/>
                  </a:outerShdw>
                </a:effectLst>
                <a:latin typeface="High Tower Text" pitchFamily="18" charset="0"/>
              </a:rPr>
              <a:t>Fisika</a:t>
            </a:r>
            <a:r>
              <a:rPr kumimoji="0" lang="en-US" sz="2000" dirty="0">
                <a:solidFill>
                  <a:srgbClr val="000000"/>
                </a:solidFill>
                <a:effectLst>
                  <a:outerShdw blurRad="38100" dist="38100" dir="2700000" algn="tl">
                    <a:srgbClr val="FFFFFF"/>
                  </a:outerShdw>
                </a:effectLst>
                <a:latin typeface="High Tower Text" pitchFamily="18" charset="0"/>
              </a:rPr>
              <a:t>]</a:t>
            </a:r>
            <a:endParaRPr kumimoji="0" lang="en-US" sz="3200" dirty="0">
              <a:solidFill>
                <a:srgbClr val="000000"/>
              </a:solidFill>
              <a:effectLst>
                <a:outerShdw blurRad="38100" dist="38100" dir="2700000" algn="tl">
                  <a:srgbClr val="FFFFFF"/>
                </a:outerShdw>
              </a:effectLst>
              <a:latin typeface="High Tower Text" pitchFamily="18" charset="0"/>
            </a:endParaRPr>
          </a:p>
        </p:txBody>
      </p:sp>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ext Box 2"/>
          <p:cNvSpPr txBox="1">
            <a:spLocks noChangeArrowheads="1"/>
          </p:cNvSpPr>
          <p:nvPr/>
        </p:nvSpPr>
        <p:spPr bwMode="auto">
          <a:xfrm>
            <a:off x="228600" y="381000"/>
            <a:ext cx="8426450" cy="6219825"/>
          </a:xfrm>
          <a:prstGeom prst="rect">
            <a:avLst/>
          </a:prstGeom>
          <a:gradFill rotWithShape="1">
            <a:gsLst>
              <a:gs pos="0">
                <a:srgbClr val="000082"/>
              </a:gs>
              <a:gs pos="30000">
                <a:srgbClr val="66008F"/>
              </a:gs>
              <a:gs pos="64999">
                <a:srgbClr val="BA0066"/>
              </a:gs>
              <a:gs pos="89999">
                <a:srgbClr val="FF0000"/>
              </a:gs>
              <a:gs pos="100000">
                <a:srgbClr val="FF8200"/>
              </a:gs>
            </a:gsLst>
            <a:lin ang="5400000" scaled="1"/>
          </a:gradFill>
          <a:ln w="12700" cap="sq">
            <a:noFill/>
            <a:miter lim="800000"/>
            <a:headEnd type="none" w="sm" len="sm"/>
            <a:tailEnd type="none" w="sm" len="sm"/>
          </a:ln>
          <a:effectLst/>
        </p:spPr>
        <p:txBody>
          <a:bodyPr>
            <a:spAutoFit/>
          </a:bodyPr>
          <a:lstStyle/>
          <a:p>
            <a:pPr marL="374650" indent="-374650" algn="ctr">
              <a:spcBef>
                <a:spcPct val="50000"/>
              </a:spcBef>
            </a:pPr>
            <a:r>
              <a:rPr kumimoji="0" lang="en-US" sz="4800">
                <a:solidFill>
                  <a:srgbClr val="FFFFCC"/>
                </a:solidFill>
                <a:effectLst>
                  <a:outerShdw blurRad="38100" dist="38100" dir="2700000" algn="tl">
                    <a:srgbClr val="000000"/>
                  </a:outerShdw>
                </a:effectLst>
                <a:latin typeface="Lucida Bright" pitchFamily="18" charset="0"/>
              </a:rPr>
              <a:t>Delapan puluh persen kesulitan belajar berhubungan dengan stres. Singkirkan stres, maka Anda telah menyingkirkan berbagai kesulitan dalam belajar.</a:t>
            </a:r>
          </a:p>
          <a:p>
            <a:pPr marL="374650" indent="-374650" algn="ctr">
              <a:spcBef>
                <a:spcPct val="50000"/>
              </a:spcBef>
            </a:pPr>
            <a:r>
              <a:rPr kumimoji="0" lang="en-US" sz="4400">
                <a:solidFill>
                  <a:srgbClr val="FFFFCC"/>
                </a:solidFill>
                <a:effectLst>
                  <a:outerShdw blurRad="38100" dist="38100" dir="2700000" algn="tl">
                    <a:srgbClr val="000000"/>
                  </a:outerShdw>
                </a:effectLst>
                <a:latin typeface="Freedom Condensed" pitchFamily="2" charset="0"/>
              </a:rPr>
              <a:t>[</a:t>
            </a:r>
            <a:r>
              <a:rPr kumimoji="0" lang="en-US" sz="3600">
                <a:solidFill>
                  <a:srgbClr val="FFFFCC"/>
                </a:solidFill>
                <a:effectLst>
                  <a:outerShdw blurRad="38100" dist="38100" dir="2700000" algn="tl">
                    <a:srgbClr val="000000"/>
                  </a:outerShdw>
                </a:effectLst>
                <a:latin typeface="Freedom Condensed" pitchFamily="2" charset="0"/>
              </a:rPr>
              <a:t>Gordon Stokes]</a:t>
            </a:r>
            <a:endParaRPr kumimoji="0" lang="en-US" sz="4800">
              <a:solidFill>
                <a:srgbClr val="FFFFCC"/>
              </a:solidFill>
              <a:effectLst>
                <a:outerShdw blurRad="38100" dist="38100" dir="2700000" algn="tl">
                  <a:srgbClr val="000000"/>
                </a:outerShdw>
              </a:effectLst>
              <a:latin typeface="Freedom Condensed" pitchFamily="2" charset="0"/>
            </a:endParaRPr>
          </a:p>
        </p:txBody>
      </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ext Box 2"/>
          <p:cNvSpPr txBox="1">
            <a:spLocks noChangeArrowheads="1"/>
          </p:cNvSpPr>
          <p:nvPr/>
        </p:nvSpPr>
        <p:spPr bwMode="auto">
          <a:xfrm rot="-229590">
            <a:off x="306388" y="1530350"/>
            <a:ext cx="8837612" cy="3749675"/>
          </a:xfrm>
          <a:prstGeom prst="rect">
            <a:avLst/>
          </a:prstGeom>
          <a:gradFill rotWithShape="1">
            <a:gsLst>
              <a:gs pos="0">
                <a:srgbClr val="000082"/>
              </a:gs>
              <a:gs pos="30000">
                <a:srgbClr val="66008F"/>
              </a:gs>
              <a:gs pos="64999">
                <a:srgbClr val="BA0066"/>
              </a:gs>
              <a:gs pos="89999">
                <a:srgbClr val="FF0000"/>
              </a:gs>
              <a:gs pos="100000">
                <a:srgbClr val="FF8200"/>
              </a:gs>
            </a:gsLst>
            <a:lin ang="5400000" scaled="1"/>
          </a:gradFill>
          <a:ln w="12700" cap="sq">
            <a:noFill/>
            <a:miter lim="800000"/>
            <a:headEnd type="none" w="sm" len="sm"/>
            <a:tailEnd type="none" w="sm" len="sm"/>
          </a:ln>
          <a:effectLst/>
        </p:spPr>
        <p:txBody>
          <a:bodyPr>
            <a:spAutoFit/>
          </a:bodyPr>
          <a:lstStyle/>
          <a:p>
            <a:pPr marL="374650" indent="-374650" algn="ctr">
              <a:spcBef>
                <a:spcPct val="50000"/>
              </a:spcBef>
            </a:pPr>
            <a:r>
              <a:rPr kumimoji="0" lang="en-US" sz="6000">
                <a:solidFill>
                  <a:srgbClr val="FF9999"/>
                </a:solidFill>
                <a:effectLst>
                  <a:outerShdw blurRad="38100" dist="38100" dir="2700000" algn="tl">
                    <a:srgbClr val="000000"/>
                  </a:outerShdw>
                </a:effectLst>
                <a:latin typeface="High Tower Text" pitchFamily="18" charset="0"/>
              </a:rPr>
              <a:t>Belajar adalah permainan terbesar dan terasyik dalam hidup</a:t>
            </a:r>
          </a:p>
          <a:p>
            <a:pPr marL="374650" indent="-374650" algn="ctr">
              <a:spcBef>
                <a:spcPct val="50000"/>
              </a:spcBef>
            </a:pPr>
            <a:r>
              <a:rPr kumimoji="0" lang="en-US" sz="4000">
                <a:solidFill>
                  <a:srgbClr val="FF9999"/>
                </a:solidFill>
                <a:effectLst>
                  <a:outerShdw blurRad="38100" dist="38100" dir="2700000" algn="tl">
                    <a:srgbClr val="000000"/>
                  </a:outerShdw>
                </a:effectLst>
                <a:latin typeface="High Tower Text" pitchFamily="18" charset="0"/>
              </a:rPr>
              <a:t>[</a:t>
            </a:r>
            <a:r>
              <a:rPr kumimoji="0" lang="en-US" sz="3200">
                <a:solidFill>
                  <a:srgbClr val="FF9999"/>
                </a:solidFill>
                <a:effectLst>
                  <a:outerShdw blurRad="38100" dist="38100" dir="2700000" algn="tl">
                    <a:srgbClr val="000000"/>
                  </a:outerShdw>
                </a:effectLst>
                <a:latin typeface="High Tower Text" pitchFamily="18" charset="0"/>
              </a:rPr>
              <a:t>Glenn Doman]</a:t>
            </a:r>
            <a:endParaRPr kumimoji="0" lang="en-US" sz="4400">
              <a:solidFill>
                <a:srgbClr val="FF9999"/>
              </a:solidFill>
              <a:effectLst>
                <a:outerShdw blurRad="38100" dist="38100" dir="2700000" algn="tl">
                  <a:srgbClr val="000000"/>
                </a:outerShdw>
              </a:effectLst>
              <a:latin typeface="High Tower Text" pitchFamily="18" charset="0"/>
            </a:endParaRPr>
          </a:p>
        </p:txBody>
      </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ext Box 2"/>
          <p:cNvSpPr txBox="1">
            <a:spLocks noChangeArrowheads="1"/>
          </p:cNvSpPr>
          <p:nvPr/>
        </p:nvSpPr>
        <p:spPr bwMode="auto">
          <a:xfrm rot="242336">
            <a:off x="277813" y="762000"/>
            <a:ext cx="8839200" cy="4676775"/>
          </a:xfrm>
          <a:prstGeom prst="rect">
            <a:avLst/>
          </a:prstGeom>
          <a:solidFill>
            <a:schemeClr val="bg1"/>
          </a:solidFill>
          <a:ln w="12700" cap="sq">
            <a:solidFill>
              <a:srgbClr val="003300"/>
            </a:solidFill>
            <a:miter lim="800000"/>
            <a:headEnd type="none" w="sm" len="sm"/>
            <a:tailEnd type="none" w="sm" len="sm"/>
          </a:ln>
          <a:effectLst/>
        </p:spPr>
        <p:txBody>
          <a:bodyPr>
            <a:spAutoFit/>
          </a:bodyPr>
          <a:lstStyle/>
          <a:p>
            <a:pPr marL="374650" indent="-374650" algn="ctr">
              <a:spcBef>
                <a:spcPct val="50000"/>
              </a:spcBef>
            </a:pPr>
            <a:r>
              <a:rPr kumimoji="0" lang="en-US" sz="4000">
                <a:effectLst>
                  <a:outerShdw blurRad="38100" dist="38100" dir="2700000" algn="tl">
                    <a:srgbClr val="000000"/>
                  </a:outerShdw>
                </a:effectLst>
                <a:latin typeface="Bell MT" pitchFamily="18" charset="0"/>
              </a:rPr>
              <a:t>Bagaimana dapat belajar secara menyenangkan? “Musik mengurangi stres, meredakan ketegangan, meningkatkan energi, dan memperbesar daya ingat. Musik menjadikan orang lebih cerdas.</a:t>
            </a:r>
          </a:p>
          <a:p>
            <a:pPr marL="374650" indent="-374650" algn="ctr">
              <a:spcBef>
                <a:spcPct val="50000"/>
              </a:spcBef>
            </a:pPr>
            <a:r>
              <a:rPr kumimoji="0" lang="en-US" sz="4000">
                <a:effectLst>
                  <a:outerShdw blurRad="38100" dist="38100" dir="2700000" algn="tl">
                    <a:srgbClr val="000000"/>
                  </a:outerShdw>
                </a:effectLst>
                <a:latin typeface="Bell MT" pitchFamily="18" charset="0"/>
              </a:rPr>
              <a:t>[</a:t>
            </a:r>
            <a:r>
              <a:rPr kumimoji="0" lang="en-US" sz="3200">
                <a:effectLst>
                  <a:outerShdw blurRad="38100" dist="38100" dir="2700000" algn="tl">
                    <a:srgbClr val="000000"/>
                  </a:outerShdw>
                </a:effectLst>
                <a:latin typeface="Bell MT" pitchFamily="18" charset="0"/>
              </a:rPr>
              <a:t>Jeannette Vos, </a:t>
            </a:r>
            <a:r>
              <a:rPr kumimoji="0" lang="en-US" sz="3200" i="1">
                <a:effectLst>
                  <a:outerShdw blurRad="38100" dist="38100" dir="2700000" algn="tl">
                    <a:srgbClr val="000000"/>
                  </a:outerShdw>
                </a:effectLst>
                <a:latin typeface="Bell MT" pitchFamily="18" charset="0"/>
              </a:rPr>
              <a:t>The Music Revolution</a:t>
            </a:r>
            <a:r>
              <a:rPr kumimoji="0" lang="en-US" sz="3200">
                <a:effectLst>
                  <a:outerShdw blurRad="38100" dist="38100" dir="2700000" algn="tl">
                    <a:srgbClr val="000000"/>
                  </a:outerShdw>
                </a:effectLst>
                <a:latin typeface="Bell MT" pitchFamily="18" charset="0"/>
              </a:rPr>
              <a:t>]</a:t>
            </a:r>
            <a:endParaRPr kumimoji="0" lang="en-US" sz="4400">
              <a:effectLst>
                <a:outerShdw blurRad="38100" dist="38100" dir="2700000" algn="tl">
                  <a:srgbClr val="000000"/>
                </a:outerShdw>
              </a:effectLst>
              <a:latin typeface="Bell MT" pitchFamily="18" charset="0"/>
            </a:endParaRPr>
          </a:p>
        </p:txBody>
      </p:sp>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ext Box 2"/>
          <p:cNvSpPr txBox="1">
            <a:spLocks noChangeArrowheads="1"/>
          </p:cNvSpPr>
          <p:nvPr/>
        </p:nvSpPr>
        <p:spPr bwMode="auto">
          <a:xfrm rot="-145856">
            <a:off x="411163" y="690563"/>
            <a:ext cx="8739187" cy="4810125"/>
          </a:xfrm>
          <a:prstGeom prst="rect">
            <a:avLst/>
          </a:prstGeom>
          <a:gradFill rotWithShape="1">
            <a:gsLst>
              <a:gs pos="0">
                <a:srgbClr val="33CC33"/>
              </a:gs>
              <a:gs pos="100000">
                <a:srgbClr val="6699FF"/>
              </a:gs>
            </a:gsLst>
            <a:lin ang="5400000" scaled="1"/>
          </a:gradFill>
          <a:ln w="12700" cap="sq">
            <a:noFill/>
            <a:miter lim="800000"/>
            <a:headEnd type="none" w="sm" len="sm"/>
            <a:tailEnd type="none" w="sm" len="sm"/>
          </a:ln>
          <a:effectLst/>
        </p:spPr>
        <p:txBody>
          <a:bodyPr>
            <a:spAutoFit/>
          </a:bodyPr>
          <a:lstStyle/>
          <a:p>
            <a:pPr marL="374650" indent="-374650" algn="ctr">
              <a:lnSpc>
                <a:spcPct val="90000"/>
              </a:lnSpc>
            </a:pPr>
            <a:r>
              <a:rPr kumimoji="0" lang="en-US" sz="3600" b="1">
                <a:solidFill>
                  <a:srgbClr val="003300"/>
                </a:solidFill>
                <a:effectLst>
                  <a:outerShdw blurRad="38100" dist="38100" dir="2700000" algn="tl">
                    <a:srgbClr val="000000"/>
                  </a:outerShdw>
                </a:effectLst>
                <a:latin typeface="Trebuchet MS" pitchFamily="34" charset="0"/>
              </a:rPr>
              <a:t>Pengetahuan itu tidak dapat ditransfer sebagaimana air dari teko dituangkan ke cangkir. Pengetahuan harus dibangun sendiri oleh murid. Murid bukan cangkir, melainkan tetanaman. Guru bukan teko, melainkan penyiram air yang membuat tetanaman itu tumbuh berkembang.</a:t>
            </a:r>
            <a:endParaRPr kumimoji="0" lang="en-US" sz="4800" b="1">
              <a:solidFill>
                <a:srgbClr val="003300"/>
              </a:solidFill>
              <a:effectLst>
                <a:outerShdw blurRad="38100" dist="38100" dir="2700000" algn="tl">
                  <a:srgbClr val="000000"/>
                </a:outerShdw>
              </a:effectLst>
              <a:latin typeface="Trebuchet MS" pitchFamily="34" charset="0"/>
            </a:endParaRPr>
          </a:p>
          <a:p>
            <a:pPr marL="374650" indent="-374650" algn="ctr">
              <a:lnSpc>
                <a:spcPct val="90000"/>
              </a:lnSpc>
              <a:spcBef>
                <a:spcPct val="50000"/>
              </a:spcBef>
            </a:pPr>
            <a:r>
              <a:rPr kumimoji="0" lang="en-US" sz="3600" b="1">
                <a:solidFill>
                  <a:srgbClr val="003300"/>
                </a:solidFill>
                <a:effectLst>
                  <a:outerShdw blurRad="38100" dist="38100" dir="2700000" algn="tl">
                    <a:srgbClr val="000000"/>
                  </a:outerShdw>
                </a:effectLst>
                <a:latin typeface="Trebuchet MS" pitchFamily="34" charset="0"/>
              </a:rPr>
              <a:t>[</a:t>
            </a:r>
            <a:r>
              <a:rPr kumimoji="0" lang="en-US" sz="2800" b="1">
                <a:solidFill>
                  <a:srgbClr val="003300"/>
                </a:solidFill>
                <a:effectLst>
                  <a:outerShdw blurRad="38100" dist="38100" dir="2700000" algn="tl">
                    <a:srgbClr val="000000"/>
                  </a:outerShdw>
                </a:effectLst>
                <a:latin typeface="Trebuchet MS" pitchFamily="34" charset="0"/>
              </a:rPr>
              <a:t>Doktrin Mazhab Konstruktivisme]</a:t>
            </a:r>
            <a:endParaRPr kumimoji="0" lang="en-US" sz="4000" b="1">
              <a:solidFill>
                <a:srgbClr val="003300"/>
              </a:solidFill>
              <a:effectLst>
                <a:outerShdw blurRad="38100" dist="38100" dir="2700000" algn="tl">
                  <a:srgbClr val="000000"/>
                </a:outerShdw>
              </a:effectLst>
              <a:latin typeface="Trebuchet MS" pitchFamily="34" charset="0"/>
            </a:endParaRPr>
          </a:p>
        </p:txBody>
      </p:sp>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ext Box 2"/>
          <p:cNvSpPr txBox="1">
            <a:spLocks noChangeArrowheads="1"/>
          </p:cNvSpPr>
          <p:nvPr/>
        </p:nvSpPr>
        <p:spPr bwMode="auto">
          <a:xfrm>
            <a:off x="609600" y="152400"/>
            <a:ext cx="7924800" cy="641350"/>
          </a:xfrm>
          <a:prstGeom prst="rect">
            <a:avLst/>
          </a:prstGeom>
          <a:solidFill>
            <a:srgbClr val="FF0066"/>
          </a:solidFill>
          <a:ln w="12700" cap="sq">
            <a:noFill/>
            <a:miter lim="800000"/>
            <a:headEnd type="none" w="sm" len="sm"/>
            <a:tailEnd type="none" w="sm" len="sm"/>
          </a:ln>
          <a:effectLst/>
        </p:spPr>
        <p:txBody>
          <a:bodyPr>
            <a:spAutoFit/>
          </a:bodyPr>
          <a:lstStyle/>
          <a:p>
            <a:pPr marL="374650" indent="-374650" algn="ctr"/>
            <a:r>
              <a:rPr kumimoji="0" lang="en-GB" sz="1800" b="1">
                <a:solidFill>
                  <a:schemeClr val="bg2"/>
                </a:solidFill>
                <a:latin typeface="Clarendon Condensed" pitchFamily="18" charset="0"/>
              </a:rPr>
              <a:t>Pendidikan dan Pembelajaran Abad Industrial versus Abad Pengetahuan </a:t>
            </a:r>
          </a:p>
          <a:p>
            <a:pPr marL="374650" indent="-374650" algn="ctr"/>
            <a:r>
              <a:rPr kumimoji="0" lang="en-GB" sz="1800" b="1">
                <a:solidFill>
                  <a:schemeClr val="bg2"/>
                </a:solidFill>
                <a:latin typeface="Clarendon Condensed" pitchFamily="18" charset="0"/>
              </a:rPr>
              <a:t>Menurut Trilling dan Hood</a:t>
            </a:r>
            <a:endParaRPr kumimoji="0" lang="en-US" sz="1800" i="1">
              <a:solidFill>
                <a:schemeClr val="bg2"/>
              </a:solidFill>
              <a:effectLst>
                <a:outerShdw blurRad="38100" dist="38100" dir="2700000" algn="tl">
                  <a:srgbClr val="FFFFFF"/>
                </a:outerShdw>
              </a:effectLst>
              <a:latin typeface="Clarendon Condensed" pitchFamily="18" charset="0"/>
            </a:endParaRPr>
          </a:p>
        </p:txBody>
      </p:sp>
      <p:graphicFrame>
        <p:nvGraphicFramePr>
          <p:cNvPr id="217331" name="Group 243"/>
          <p:cNvGraphicFramePr>
            <a:graphicFrameLocks noGrp="1"/>
          </p:cNvGraphicFramePr>
          <p:nvPr/>
        </p:nvGraphicFramePr>
        <p:xfrm>
          <a:off x="609600" y="935038"/>
          <a:ext cx="7848600" cy="5980430"/>
        </p:xfrm>
        <a:graphic>
          <a:graphicData uri="http://schemas.openxmlformats.org/drawingml/2006/table">
            <a:tbl>
              <a:tblPr/>
              <a:tblGrid>
                <a:gridCol w="4013200"/>
                <a:gridCol w="3835400"/>
              </a:tblGrid>
              <a:tr h="285750">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600" b="1" i="0" u="none" strike="noStrike" cap="none" normalizeH="0" baseline="0" smtClean="0">
                          <a:ln>
                            <a:noFill/>
                          </a:ln>
                          <a:solidFill>
                            <a:srgbClr val="FFFF00"/>
                          </a:solidFill>
                          <a:effectLst/>
                          <a:latin typeface="Trebuchet MS" pitchFamily="34" charset="0"/>
                          <a:cs typeface="Times New Roman" pitchFamily="18" charset="0"/>
                        </a:rPr>
                        <a:t>ABAD INDUSTRIAL</a:t>
                      </a:r>
                      <a:endParaRPr kumimoji="0" lang="en-GB" sz="32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600" b="1" i="0" u="none" strike="noStrike" cap="none" normalizeH="0" baseline="0" smtClean="0">
                          <a:ln>
                            <a:noFill/>
                          </a:ln>
                          <a:solidFill>
                            <a:srgbClr val="FFFF00"/>
                          </a:solidFill>
                          <a:effectLst/>
                          <a:latin typeface="Trebuchet MS" pitchFamily="34" charset="0"/>
                          <a:cs typeface="Times New Roman" pitchFamily="18" charset="0"/>
                        </a:rPr>
                        <a:t>ABAD PENGETAHUAN</a:t>
                      </a:r>
                      <a:endParaRPr kumimoji="0" lang="en-GB" sz="32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4163">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Teacher-as-Director</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Teacher-as-Facilitator, Guide, Consultant</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7338">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Teacher-as-Knowledge Source</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Teacher-as-Co-learner</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5750">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Curriculum-directed Learning</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Student-directed Learning</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575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Time-slotted, Rigidly Scheduled Learning</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Open, Flexible, On-demand Learning</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7338">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Primarily Fact-based</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Primarily Project-&amp; Problem-based</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301625">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Theoretical, Abstract </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Real-world, concrete</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7338">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Principles &amp; Survey</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Actions &amp; Reflections</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5750">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Drill &amp; Practice</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Inquiry &amp; Design</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7338">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Rules &amp; Procedures</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Discovery &amp; Invention</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7338">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Competitive</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Collaborative</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5750">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Classroom-focused</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Community-focused</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7338">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Prescribed Results</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Open-ended Results</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7338">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Conform to Norm</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Creative Diversity</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4163">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Computers-as-Subject of Study</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Computers-as-Tool for all Learning</a:t>
                      </a:r>
                      <a:endParaRPr kumimoji="0" lang="en-GB" sz="1300" b="1" i="1"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7338">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Static Media Presentations</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Dynamic Multimedia Interactions</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287338">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Classroom-bounded Communication</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Worldwide-unbounded Communication</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r h="768350">
                <a:tc>
                  <a:txBody>
                    <a:bodyPr/>
                    <a:lstStyle/>
                    <a:p>
                      <a:pPr marL="0" marR="0" lvl="0" indent="0" algn="just"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Test-assessed by Norms</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400" b="1" i="1" u="none" strike="noStrike" cap="none" normalizeH="0" baseline="0" smtClean="0">
                          <a:ln>
                            <a:noFill/>
                          </a:ln>
                          <a:solidFill>
                            <a:srgbClr val="FFFF00"/>
                          </a:solidFill>
                          <a:effectLst/>
                          <a:latin typeface="Trebuchet MS" pitchFamily="34" charset="0"/>
                          <a:cs typeface="Times New Roman" pitchFamily="18" charset="0"/>
                        </a:rPr>
                        <a:t>Performance-assessed by Expert, Mentors, Peers &amp; Self</a:t>
                      </a:r>
                      <a:endParaRPr kumimoji="0" lang="en-GB" sz="2800" b="1" i="0" u="none" strike="noStrike" cap="none" normalizeH="0" baseline="0" smtClean="0">
                        <a:ln>
                          <a:noFill/>
                        </a:ln>
                        <a:solidFill>
                          <a:srgbClr val="FFFF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66"/>
                    </a:solidFill>
                  </a:tcPr>
                </a:tc>
              </a:tr>
            </a:tbl>
          </a:graphicData>
        </a:graphic>
      </p:graphicFrame>
      <p:sp>
        <p:nvSpPr>
          <p:cNvPr id="217311" name="Rectangle 223"/>
          <p:cNvSpPr>
            <a:spLocks noChangeArrowheads="1"/>
          </p:cNvSpPr>
          <p:nvPr/>
        </p:nvSpPr>
        <p:spPr bwMode="auto">
          <a:xfrm>
            <a:off x="0" y="6461125"/>
            <a:ext cx="9144000" cy="0"/>
          </a:xfrm>
          <a:prstGeom prst="rect">
            <a:avLst/>
          </a:prstGeom>
          <a:noFill/>
          <a:ln w="12700" cap="sq">
            <a:noFill/>
            <a:miter lim="800000"/>
            <a:headEnd type="none" w="sm" len="sm"/>
            <a:tailEnd type="none" w="sm" len="sm"/>
          </a:ln>
          <a:effectLst/>
        </p:spPr>
        <p:txBody>
          <a:bodyPr wrap="none" anchor="ctr">
            <a:spAutoFit/>
          </a:bodyPr>
          <a:lstStyle/>
          <a:p>
            <a:endParaRPr kumimoji="0" lang="en-US"/>
          </a:p>
        </p:txBody>
      </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Text Box 2"/>
          <p:cNvSpPr txBox="1">
            <a:spLocks noChangeArrowheads="1"/>
          </p:cNvSpPr>
          <p:nvPr/>
        </p:nvSpPr>
        <p:spPr bwMode="auto">
          <a:xfrm>
            <a:off x="457200" y="228600"/>
            <a:ext cx="8382000" cy="898525"/>
          </a:xfrm>
          <a:prstGeom prst="rect">
            <a:avLst/>
          </a:prstGeom>
          <a:solidFill>
            <a:schemeClr val="bg1"/>
          </a:solidFill>
          <a:ln w="76200" cap="sq" cmpd="tri">
            <a:solidFill>
              <a:srgbClr val="000000"/>
            </a:solidFill>
            <a:miter lim="800000"/>
            <a:headEnd type="none" w="sm" len="sm"/>
            <a:tailEnd type="none" w="sm" len="sm"/>
          </a:ln>
          <a:effectLst/>
        </p:spPr>
        <p:txBody>
          <a:bodyPr>
            <a:spAutoFit/>
          </a:bodyPr>
          <a:lstStyle/>
          <a:p>
            <a:pPr marL="374650" indent="-374650" algn="ctr" eaLnBrk="0" hangingPunct="0"/>
            <a:r>
              <a:rPr kumimoji="0" lang="en-GB" b="1">
                <a:solidFill>
                  <a:srgbClr val="C0C0C0"/>
                </a:solidFill>
                <a:effectLst>
                  <a:outerShdw blurRad="38100" dist="38100" dir="2700000" algn="tl">
                    <a:srgbClr val="000000"/>
                  </a:outerShdw>
                </a:effectLst>
                <a:latin typeface="Trebuchet MS" pitchFamily="34" charset="0"/>
              </a:rPr>
              <a:t>Karakteristik pembelajaran tradisional (behavioristis) </a:t>
            </a:r>
          </a:p>
          <a:p>
            <a:pPr marL="374650" indent="-374650" algn="ctr" eaLnBrk="0" hangingPunct="0"/>
            <a:r>
              <a:rPr kumimoji="0" lang="en-GB" b="1">
                <a:solidFill>
                  <a:srgbClr val="C0C0C0"/>
                </a:solidFill>
                <a:effectLst>
                  <a:outerShdw blurRad="38100" dist="38100" dir="2700000" algn="tl">
                    <a:srgbClr val="000000"/>
                  </a:outerShdw>
                </a:effectLst>
                <a:latin typeface="Trebuchet MS" pitchFamily="34" charset="0"/>
              </a:rPr>
              <a:t>dengan pembelajaran dipercepat (</a:t>
            </a:r>
            <a:r>
              <a:rPr kumimoji="0" lang="en-GB" b="1" i="1">
                <a:solidFill>
                  <a:srgbClr val="C0C0C0"/>
                </a:solidFill>
                <a:effectLst>
                  <a:outerShdw blurRad="38100" dist="38100" dir="2700000" algn="tl">
                    <a:srgbClr val="000000"/>
                  </a:outerShdw>
                </a:effectLst>
                <a:latin typeface="Trebuchet MS" pitchFamily="34" charset="0"/>
              </a:rPr>
              <a:t>accelerated learning</a:t>
            </a:r>
            <a:r>
              <a:rPr kumimoji="0" lang="en-GB" b="1">
                <a:solidFill>
                  <a:srgbClr val="C0C0C0"/>
                </a:solidFill>
                <a:effectLst>
                  <a:outerShdw blurRad="38100" dist="38100" dir="2700000" algn="tl">
                    <a:srgbClr val="000000"/>
                  </a:outerShdw>
                </a:effectLst>
                <a:latin typeface="Trebuchet MS" pitchFamily="34" charset="0"/>
              </a:rPr>
              <a:t>)</a:t>
            </a:r>
            <a:r>
              <a:rPr kumimoji="0" lang="en-GB">
                <a:solidFill>
                  <a:srgbClr val="C0C0C0"/>
                </a:solidFill>
                <a:latin typeface="Trebuchet MS" pitchFamily="34" charset="0"/>
              </a:rPr>
              <a:t> </a:t>
            </a:r>
            <a:endParaRPr kumimoji="0" lang="en-US">
              <a:solidFill>
                <a:srgbClr val="C0C0C0"/>
              </a:solidFill>
              <a:latin typeface="Trebuchet MS" pitchFamily="34" charset="0"/>
            </a:endParaRPr>
          </a:p>
        </p:txBody>
      </p:sp>
      <p:graphicFrame>
        <p:nvGraphicFramePr>
          <p:cNvPr id="218334" name="Group 222"/>
          <p:cNvGraphicFramePr>
            <a:graphicFrameLocks noGrp="1"/>
          </p:cNvGraphicFramePr>
          <p:nvPr/>
        </p:nvGraphicFramePr>
        <p:xfrm>
          <a:off x="533400" y="1143000"/>
          <a:ext cx="8229600" cy="5059680"/>
        </p:xfrm>
        <a:graphic>
          <a:graphicData uri="http://schemas.openxmlformats.org/drawingml/2006/table">
            <a:tbl>
              <a:tblPr/>
              <a:tblGrid>
                <a:gridCol w="3903663"/>
                <a:gridCol w="4325937"/>
              </a:tblGrid>
              <a:tr h="617538">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1" i="0" u="none" strike="noStrike" cap="none" normalizeH="0" baseline="0" smtClean="0">
                          <a:ln>
                            <a:noFill/>
                          </a:ln>
                          <a:solidFill>
                            <a:srgbClr val="000000"/>
                          </a:solidFill>
                          <a:effectLst/>
                          <a:latin typeface="Trebuchet MS" pitchFamily="34" charset="0"/>
                          <a:cs typeface="Times New Roman" pitchFamily="18" charset="0"/>
                        </a:rPr>
                        <a:t>PEMBELAJARAN TRADISIONAL</a:t>
                      </a:r>
                      <a:endParaRPr kumimoji="0" lang="en-GB" sz="1800" b="0" i="0" u="none" strike="noStrike" cap="none" normalizeH="0" baseline="0" smtClean="0">
                        <a:ln>
                          <a:noFill/>
                        </a:ln>
                        <a:solidFill>
                          <a:srgbClr val="000000"/>
                        </a:solidFill>
                        <a:effectLst/>
                        <a:latin typeface="Trebuchet MS"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Pct val="90000"/>
                        <a:buFontTx/>
                        <a:buNone/>
                        <a:tabLst/>
                      </a:pPr>
                      <a:r>
                        <a:rPr kumimoji="0" lang="en-GB" sz="2000" b="1" i="0" u="none" strike="noStrike" cap="none" normalizeH="0" baseline="0" smtClean="0">
                          <a:ln>
                            <a:noFill/>
                          </a:ln>
                          <a:solidFill>
                            <a:srgbClr val="000000"/>
                          </a:solidFill>
                          <a:effectLst/>
                          <a:latin typeface="Trebuchet MS" pitchFamily="34" charset="0"/>
                          <a:cs typeface="Times New Roman" pitchFamily="18" charset="0"/>
                        </a:rPr>
                        <a:t>Cenderung:</a:t>
                      </a:r>
                      <a:endParaRPr kumimoji="0" lang="en-GB" sz="4000" b="0" i="0" u="none" strike="noStrike" cap="none" normalizeH="0" baseline="0" smtClean="0">
                        <a:ln>
                          <a:noFill/>
                        </a:ln>
                        <a:solidFill>
                          <a:srgbClr val="0000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1" i="0" u="none" strike="noStrike" cap="none" normalizeH="0" baseline="0" smtClean="0">
                          <a:ln>
                            <a:noFill/>
                          </a:ln>
                          <a:solidFill>
                            <a:srgbClr val="000000"/>
                          </a:solidFill>
                          <a:effectLst/>
                          <a:latin typeface="Trebuchet MS" pitchFamily="34" charset="0"/>
                          <a:cs typeface="Times New Roman" pitchFamily="18" charset="0"/>
                        </a:rPr>
                        <a:t>PEMBELAJARAN DIPERCEPAT cenderung:</a:t>
                      </a:r>
                      <a:endParaRPr kumimoji="0" lang="en-GB" sz="1800" b="0"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r h="31750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Kaku</a:t>
                      </a:r>
                      <a:endParaRPr kumimoji="0" lang="en-GB" sz="4000" b="0" i="0" u="none" strike="noStrike" cap="none" normalizeH="0" baseline="0" smtClean="0">
                        <a:ln>
                          <a:noFill/>
                        </a:ln>
                        <a:solidFill>
                          <a:srgbClr val="0000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Luwes</a:t>
                      </a:r>
                      <a:endParaRPr kumimoji="0" lang="en-GB" sz="1800" b="0"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Muram dan serius</a:t>
                      </a:r>
                      <a:endParaRPr kumimoji="0" lang="en-GB" sz="4000" b="0" i="0" u="none" strike="noStrike" cap="none" normalizeH="0" baseline="0" smtClean="0">
                        <a:ln>
                          <a:noFill/>
                        </a:ln>
                        <a:solidFill>
                          <a:srgbClr val="0000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Gembira</a:t>
                      </a:r>
                      <a:endParaRPr kumimoji="0" lang="en-GB" sz="1800" b="0"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r h="31750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Satu-jalan</a:t>
                      </a:r>
                      <a:endParaRPr kumimoji="0" lang="en-GB" sz="4000" b="0" i="0" u="none" strike="noStrike" cap="none" normalizeH="0" baseline="0" smtClean="0">
                        <a:ln>
                          <a:noFill/>
                        </a:ln>
                        <a:solidFill>
                          <a:srgbClr val="0000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Banyak-jalan</a:t>
                      </a:r>
                      <a:endParaRPr kumimoji="0" lang="en-GB" sz="1800" b="0"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r h="31750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Mementingkan sarana</a:t>
                      </a:r>
                      <a:endParaRPr kumimoji="0" lang="en-GB" sz="4000" b="0" i="0" u="none" strike="noStrike" cap="none" normalizeH="0" baseline="0" smtClean="0">
                        <a:ln>
                          <a:noFill/>
                        </a:ln>
                        <a:solidFill>
                          <a:srgbClr val="0000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Mementingkan tujuan</a:t>
                      </a:r>
                      <a:endParaRPr kumimoji="0" lang="en-GB" sz="1800" b="0"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r h="31750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Bersaing</a:t>
                      </a:r>
                      <a:endParaRPr kumimoji="0" lang="en-GB" sz="4000" b="0" i="0" u="none" strike="noStrike" cap="none" normalizeH="0" baseline="0" smtClean="0">
                        <a:ln>
                          <a:noFill/>
                        </a:ln>
                        <a:solidFill>
                          <a:srgbClr val="0000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Bekerja sama</a:t>
                      </a:r>
                      <a:endParaRPr kumimoji="0" lang="en-GB" sz="1800" b="0"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Behavioristis</a:t>
                      </a:r>
                      <a:endParaRPr kumimoji="0" lang="en-GB" sz="4000" b="0" i="0" u="none" strike="noStrike" cap="none" normalizeH="0" baseline="0" smtClean="0">
                        <a:ln>
                          <a:noFill/>
                        </a:ln>
                        <a:solidFill>
                          <a:srgbClr val="0000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Manusiawi</a:t>
                      </a:r>
                      <a:endParaRPr kumimoji="0" lang="en-GB" sz="1800" b="0"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r h="31750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Verbal</a:t>
                      </a:r>
                      <a:endParaRPr kumimoji="0" lang="en-GB" sz="4000" b="0" i="0" u="none" strike="noStrike" cap="none" normalizeH="0" baseline="0" smtClean="0">
                        <a:ln>
                          <a:noFill/>
                        </a:ln>
                        <a:solidFill>
                          <a:srgbClr val="0000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Multi-indriawi</a:t>
                      </a:r>
                      <a:endParaRPr kumimoji="0" lang="en-GB" sz="1800" b="0"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r h="31750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Mengontrol</a:t>
                      </a:r>
                      <a:endParaRPr kumimoji="0" lang="en-GB" sz="4000" b="0" i="0" u="none" strike="noStrike" cap="none" normalizeH="0" baseline="0" smtClean="0">
                        <a:ln>
                          <a:noFill/>
                        </a:ln>
                        <a:solidFill>
                          <a:srgbClr val="0000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Mengasuh</a:t>
                      </a:r>
                      <a:endParaRPr kumimoji="0" lang="en-GB" sz="1800" b="0"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r h="31750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Mementingkan materi</a:t>
                      </a:r>
                      <a:endParaRPr kumimoji="0" lang="en-GB" sz="4000" b="0" i="0" u="none" strike="noStrike" cap="none" normalizeH="0" baseline="0" smtClean="0">
                        <a:ln>
                          <a:noFill/>
                        </a:ln>
                        <a:solidFill>
                          <a:srgbClr val="0000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Mementingkan aktivitas</a:t>
                      </a:r>
                      <a:endParaRPr kumimoji="0" lang="en-GB" sz="1800" b="0"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Mental (kognitif)</a:t>
                      </a:r>
                      <a:endParaRPr kumimoji="0" lang="en-GB" sz="4000" b="0" i="0" u="none" strike="noStrike" cap="none" normalizeH="0" baseline="0" smtClean="0">
                        <a:ln>
                          <a:noFill/>
                        </a:ln>
                        <a:solidFill>
                          <a:srgbClr val="0000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Mental/emosional/fisikal</a:t>
                      </a:r>
                      <a:endParaRPr kumimoji="0" lang="en-GB" sz="1800" b="0"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r h="31750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Berdasarkan waktu</a:t>
                      </a:r>
                      <a:endParaRPr kumimoji="0" lang="en-GB" sz="4000" b="0" i="0" u="none" strike="noStrike" cap="none" normalizeH="0" baseline="0" smtClean="0">
                        <a:ln>
                          <a:noFill/>
                        </a:ln>
                        <a:solidFill>
                          <a:srgbClr val="000000"/>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000" b="0" i="0" u="none" strike="noStrike" cap="none" normalizeH="0" baseline="0" smtClean="0">
                          <a:ln>
                            <a:noFill/>
                          </a:ln>
                          <a:solidFill>
                            <a:srgbClr val="000000"/>
                          </a:solidFill>
                          <a:effectLst/>
                          <a:latin typeface="Trebuchet MS" pitchFamily="34" charset="0"/>
                          <a:cs typeface="Times New Roman" pitchFamily="18" charset="0"/>
                        </a:rPr>
                        <a:t>Berdasarkan hasil</a:t>
                      </a:r>
                      <a:endParaRPr kumimoji="0" lang="en-GB" sz="1800" b="0"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bl>
          </a:graphicData>
        </a:graphic>
      </p:graphicFrame>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Text Box 2"/>
          <p:cNvSpPr txBox="1">
            <a:spLocks noChangeArrowheads="1"/>
          </p:cNvSpPr>
          <p:nvPr/>
        </p:nvSpPr>
        <p:spPr bwMode="auto">
          <a:xfrm>
            <a:off x="609600" y="152400"/>
            <a:ext cx="7924800" cy="533400"/>
          </a:xfrm>
          <a:prstGeom prst="rect">
            <a:avLst/>
          </a:prstGeom>
          <a:solidFill>
            <a:srgbClr val="33CCCC"/>
          </a:solidFill>
          <a:ln w="76200" cap="sq" cmpd="tri">
            <a:solidFill>
              <a:schemeClr val="tx1"/>
            </a:solidFill>
            <a:miter lim="800000"/>
            <a:headEnd type="none" w="sm" len="sm"/>
            <a:tailEnd type="none" w="sm" len="sm"/>
          </a:ln>
          <a:effectLst/>
        </p:spPr>
        <p:txBody>
          <a:bodyPr>
            <a:spAutoFit/>
          </a:bodyPr>
          <a:lstStyle/>
          <a:p>
            <a:pPr marL="374650" indent="-374650" algn="ctr" eaLnBrk="0" hangingPunct="0"/>
            <a:r>
              <a:rPr kumimoji="0" lang="en-US" b="1">
                <a:solidFill>
                  <a:srgbClr val="000000"/>
                </a:solidFill>
                <a:latin typeface="Trebuchet MS" pitchFamily="34" charset="0"/>
              </a:rPr>
              <a:t>Pembelajaran Abad XIX versus Pembelajaran XX--XXI</a:t>
            </a:r>
          </a:p>
        </p:txBody>
      </p:sp>
      <p:sp>
        <p:nvSpPr>
          <p:cNvPr id="219139" name="Rectangle 3"/>
          <p:cNvSpPr>
            <a:spLocks noChangeArrowheads="1"/>
          </p:cNvSpPr>
          <p:nvPr/>
        </p:nvSpPr>
        <p:spPr bwMode="auto">
          <a:xfrm>
            <a:off x="0" y="6461125"/>
            <a:ext cx="9144000" cy="0"/>
          </a:xfrm>
          <a:prstGeom prst="rect">
            <a:avLst/>
          </a:prstGeom>
          <a:noFill/>
          <a:ln w="12700" cap="sq">
            <a:noFill/>
            <a:miter lim="800000"/>
            <a:headEnd type="none" w="sm" len="sm"/>
            <a:tailEnd type="none" w="sm" len="sm"/>
          </a:ln>
          <a:effectLst/>
        </p:spPr>
        <p:txBody>
          <a:bodyPr wrap="none" anchor="ctr">
            <a:spAutoFit/>
          </a:bodyPr>
          <a:lstStyle/>
          <a:p>
            <a:endParaRPr kumimoji="0" lang="en-US"/>
          </a:p>
        </p:txBody>
      </p:sp>
      <p:graphicFrame>
        <p:nvGraphicFramePr>
          <p:cNvPr id="219240" name="Group 104"/>
          <p:cNvGraphicFramePr>
            <a:graphicFrameLocks noGrp="1"/>
          </p:cNvGraphicFramePr>
          <p:nvPr/>
        </p:nvGraphicFramePr>
        <p:xfrm>
          <a:off x="609600" y="1295400"/>
          <a:ext cx="8153400" cy="4175760"/>
        </p:xfrm>
        <a:graphic>
          <a:graphicData uri="http://schemas.openxmlformats.org/drawingml/2006/table">
            <a:tbl>
              <a:tblPr/>
              <a:tblGrid>
                <a:gridCol w="3924300"/>
                <a:gridCol w="4229100"/>
              </a:tblGrid>
              <a:tr h="170180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tab pos="457200" algn="r"/>
                          <a:tab pos="2636838" algn="ctr"/>
                          <a:tab pos="5273675" algn="r"/>
                        </a:tabLst>
                      </a:pPr>
                      <a:r>
                        <a:rPr kumimoji="0" lang="en-GB" sz="2400" b="1" i="0" u="none" strike="noStrike" cap="none" normalizeH="0" baseline="0" smtClean="0">
                          <a:ln>
                            <a:noFill/>
                          </a:ln>
                          <a:solidFill>
                            <a:srgbClr val="000000"/>
                          </a:solidFill>
                          <a:effectLst/>
                          <a:latin typeface="Trebuchet MS" pitchFamily="34" charset="0"/>
                          <a:cs typeface="Times New Roman" pitchFamily="18" charset="0"/>
                        </a:rPr>
                        <a:t>PEMBELAJARAN ABAD SEMBILAN BELAS:</a:t>
                      </a:r>
                    </a:p>
                    <a:p>
                      <a:pPr marL="0" marR="0" lvl="0" indent="0" algn="l" defTabSz="914400" rtl="0" eaLnBrk="1" fontAlgn="base" latinLnBrk="0" hangingPunct="1">
                        <a:lnSpc>
                          <a:spcPct val="100000"/>
                        </a:lnSpc>
                        <a:spcBef>
                          <a:spcPct val="0"/>
                        </a:spcBef>
                        <a:spcAft>
                          <a:spcPct val="0"/>
                        </a:spcAft>
                        <a:buClrTx/>
                        <a:buSzPct val="90000"/>
                        <a:buFontTx/>
                        <a:buNone/>
                        <a:tabLst>
                          <a:tab pos="457200" algn="r"/>
                          <a:tab pos="2636838" algn="ctr"/>
                          <a:tab pos="5273675" algn="r"/>
                        </a:tabLst>
                      </a:pPr>
                      <a:r>
                        <a:rPr kumimoji="0" lang="en-GB" sz="2000" b="1" i="0" u="none" strike="noStrike" cap="none" normalizeH="0" baseline="0" smtClean="0">
                          <a:ln>
                            <a:noFill/>
                          </a:ln>
                          <a:solidFill>
                            <a:srgbClr val="000000"/>
                          </a:solidFill>
                          <a:effectLst/>
                          <a:latin typeface="Trebuchet MS" pitchFamily="34" charset="0"/>
                          <a:cs typeface="Times New Roman" pitchFamily="18" charset="0"/>
                        </a:rPr>
                        <a:t>Landasan lama didasarkan pada anggapan bahwa pembelajar adalah konsumen, pada prestasi individu, pengotak-ngotakan, kontrol birokrasi terpusat, pelatih sebagai pelaksana program, bahwa pembelajaran bersifat verbal dan kognitif, dan program pelatihan sebagai proses jalur perakitan.</a:t>
                      </a:r>
                      <a:endParaRPr kumimoji="0" lang="en-GB" sz="1800" b="1"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tab pos="457200" algn="r"/>
                          <a:tab pos="2636838" algn="ctr"/>
                          <a:tab pos="5273675" algn="r"/>
                        </a:tabLst>
                      </a:pPr>
                      <a:r>
                        <a:rPr kumimoji="0" lang="en-GB" sz="2400" b="1" i="0" u="none" strike="noStrike" cap="none" normalizeH="0" baseline="0" smtClean="0">
                          <a:ln>
                            <a:noFill/>
                          </a:ln>
                          <a:solidFill>
                            <a:srgbClr val="000000"/>
                          </a:solidFill>
                          <a:effectLst/>
                          <a:latin typeface="Trebuchet MS" pitchFamily="34" charset="0"/>
                          <a:cs typeface="Times New Roman" pitchFamily="18" charset="0"/>
                        </a:rPr>
                        <a:t>PEMBELAJARAN ABAD DUA PULUH SATU:</a:t>
                      </a:r>
                    </a:p>
                    <a:p>
                      <a:pPr marL="0" marR="0" lvl="0" indent="0" algn="l" defTabSz="914400" rtl="0" eaLnBrk="1" fontAlgn="base" latinLnBrk="0" hangingPunct="1">
                        <a:lnSpc>
                          <a:spcPct val="100000"/>
                        </a:lnSpc>
                        <a:spcBef>
                          <a:spcPct val="0"/>
                        </a:spcBef>
                        <a:spcAft>
                          <a:spcPct val="0"/>
                        </a:spcAft>
                        <a:buClrTx/>
                        <a:buSzPct val="90000"/>
                        <a:buFontTx/>
                        <a:buNone/>
                        <a:tabLst>
                          <a:tab pos="457200" algn="r"/>
                          <a:tab pos="2636838" algn="ctr"/>
                          <a:tab pos="5273675" algn="r"/>
                        </a:tabLst>
                      </a:pPr>
                      <a:r>
                        <a:rPr kumimoji="0" lang="en-GB" sz="2000" b="1" i="0" u="none" strike="noStrike" cap="none" normalizeH="0" baseline="0" smtClean="0">
                          <a:ln>
                            <a:noFill/>
                          </a:ln>
                          <a:solidFill>
                            <a:srgbClr val="000000"/>
                          </a:solidFill>
                          <a:effectLst/>
                          <a:latin typeface="Trebuchet MS" pitchFamily="34" charset="0"/>
                          <a:cs typeface="Times New Roman" pitchFamily="18" charset="0"/>
                        </a:rPr>
                        <a:t>Landasan baru didasarkan pada anggapan bahwa pembelajar adalah kreator, pada kerja sama dan prestasi kelompok, kesalingterkaitan, belajar sebagai aktivitas seluruh pikiran dan tubuh, dan program belajar yang menyediakan lingkungan belajar yang kaya-pilihan dan cocok untuk seluruh gaya belajar.</a:t>
                      </a:r>
                      <a:endParaRPr kumimoji="0" lang="en-GB" sz="1800" b="1" i="0" u="none" strike="noStrike" cap="none" normalizeH="0" baseline="0" smtClean="0">
                        <a:ln>
                          <a:noFill/>
                        </a:ln>
                        <a:solidFill>
                          <a:srgbClr val="000000"/>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bl>
          </a:graphicData>
        </a:graphic>
      </p:graphicFrame>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Text Box 2"/>
          <p:cNvSpPr txBox="1">
            <a:spLocks noChangeArrowheads="1"/>
          </p:cNvSpPr>
          <p:nvPr/>
        </p:nvSpPr>
        <p:spPr bwMode="auto">
          <a:xfrm>
            <a:off x="609600" y="152400"/>
            <a:ext cx="7924800" cy="533400"/>
          </a:xfrm>
          <a:prstGeom prst="rect">
            <a:avLst/>
          </a:prstGeom>
          <a:solidFill>
            <a:schemeClr val="bg1"/>
          </a:solidFill>
          <a:ln w="76200" cap="sq" cmpd="tri">
            <a:solidFill>
              <a:schemeClr val="tx1"/>
            </a:solidFill>
            <a:miter lim="800000"/>
            <a:headEnd type="none" w="sm" len="sm"/>
            <a:tailEnd type="none" w="sm" len="sm"/>
          </a:ln>
          <a:effectLst/>
        </p:spPr>
        <p:txBody>
          <a:bodyPr>
            <a:spAutoFit/>
          </a:bodyPr>
          <a:lstStyle/>
          <a:p>
            <a:pPr marL="374650" indent="-374650" algn="ctr" eaLnBrk="0" hangingPunct="0"/>
            <a:r>
              <a:rPr kumimoji="0" lang="en-US" b="1">
                <a:latin typeface="Trebuchet MS" pitchFamily="34" charset="0"/>
              </a:rPr>
              <a:t>Pembelajaran Abad XIX versus Pembelajaran XX--XXI</a:t>
            </a:r>
          </a:p>
        </p:txBody>
      </p:sp>
      <p:sp>
        <p:nvSpPr>
          <p:cNvPr id="221187" name="Rectangle 3"/>
          <p:cNvSpPr>
            <a:spLocks noChangeArrowheads="1"/>
          </p:cNvSpPr>
          <p:nvPr/>
        </p:nvSpPr>
        <p:spPr bwMode="auto">
          <a:xfrm>
            <a:off x="0" y="6232525"/>
            <a:ext cx="184150" cy="457200"/>
          </a:xfrm>
          <a:prstGeom prst="rect">
            <a:avLst/>
          </a:prstGeom>
          <a:solidFill>
            <a:schemeClr val="bg1"/>
          </a:solidFill>
          <a:ln w="12700" cap="sq">
            <a:noFill/>
            <a:miter lim="800000"/>
            <a:headEnd type="none" w="sm" len="sm"/>
            <a:tailEnd type="none" w="sm" len="sm"/>
          </a:ln>
          <a:effectLst/>
        </p:spPr>
        <p:txBody>
          <a:bodyPr wrap="none" anchor="ctr">
            <a:spAutoFit/>
          </a:bodyPr>
          <a:lstStyle/>
          <a:p>
            <a:endParaRPr kumimoji="0" lang="en-US">
              <a:latin typeface="Trebuchet MS" pitchFamily="34" charset="0"/>
            </a:endParaRPr>
          </a:p>
        </p:txBody>
      </p:sp>
      <p:graphicFrame>
        <p:nvGraphicFramePr>
          <p:cNvPr id="221211" name="Group 27"/>
          <p:cNvGraphicFramePr>
            <a:graphicFrameLocks noGrp="1"/>
          </p:cNvGraphicFramePr>
          <p:nvPr/>
        </p:nvGraphicFramePr>
        <p:xfrm>
          <a:off x="533400" y="762000"/>
          <a:ext cx="8153400" cy="6035040"/>
        </p:xfrm>
        <a:graphic>
          <a:graphicData uri="http://schemas.openxmlformats.org/drawingml/2006/table">
            <a:tbl>
              <a:tblPr/>
              <a:tblGrid>
                <a:gridCol w="3924300"/>
                <a:gridCol w="4229100"/>
              </a:tblGrid>
              <a:tr h="3556000">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400" b="1" i="0" u="none" strike="noStrike" cap="none" normalizeH="0" baseline="0" smtClean="0">
                          <a:ln>
                            <a:noFill/>
                          </a:ln>
                          <a:solidFill>
                            <a:schemeClr val="tx1"/>
                          </a:solidFill>
                          <a:effectLst/>
                          <a:latin typeface="Trebuchet MS" pitchFamily="34" charset="0"/>
                          <a:cs typeface="Times New Roman" pitchFamily="18" charset="0"/>
                        </a:rPr>
                        <a:t>Pembelajaran Abad Kesembilan Belas</a:t>
                      </a:r>
                      <a:r>
                        <a:rPr kumimoji="0" lang="en-GB" sz="1800" b="0" i="0" u="none" strike="noStrike" cap="none" normalizeH="0" baseline="0" smtClean="0">
                          <a:ln>
                            <a:noFill/>
                          </a:ln>
                          <a:solidFill>
                            <a:schemeClr val="tx1"/>
                          </a:solidFill>
                          <a:effectLst/>
                          <a:latin typeface="Trebuchet MS"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800" b="0" i="0" u="none" strike="noStrike" cap="none" normalizeH="0" baseline="0" smtClean="0">
                          <a:ln>
                            <a:noFill/>
                          </a:ln>
                          <a:solidFill>
                            <a:schemeClr val="tx1"/>
                          </a:solidFill>
                          <a:effectLst/>
                          <a:latin typeface="Trebuchet MS" pitchFamily="34" charset="0"/>
                          <a:cs typeface="Times New Roman" pitchFamily="18" charset="0"/>
                        </a:rPr>
                        <a:t>Cita-cita pendidikan dan pembelajaran adalah melatih orang dalam perilaku lahiriah yang didefinsikan secara sempit agar dapat memperoleh hasil standar yang dapat diramalkan. Pendekatan pembelajaran ini mengharuskan penumpulan diri seseorang sepenuhnya. Yang dicari adalah membuat perilaku sejalan dengan produksi dan pemikiran rutin. Tugas pendidikan dan pelatihan adalah mempersiapkan orang untuk menghadapi dunia yang relatif sederhana, statis, dan dapat diramalkan.</a:t>
                      </a:r>
                      <a:endParaRPr kumimoji="0" lang="en-GB" sz="3600" b="0" i="0" u="none" strike="noStrike" cap="none" normalizeH="0" baseline="0" smtClean="0">
                        <a:ln>
                          <a:noFill/>
                        </a:ln>
                        <a:solidFill>
                          <a:schemeClr val="tx1"/>
                        </a:solidFill>
                        <a:effectLst/>
                        <a:latin typeface="Trebuchet MS" pitchFamily="34" charset="0"/>
                        <a:cs typeface="Arial"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2400" b="1" i="0" u="none" strike="noStrike" cap="none" normalizeH="0" baseline="0" smtClean="0">
                          <a:ln>
                            <a:noFill/>
                          </a:ln>
                          <a:solidFill>
                            <a:schemeClr val="tx1"/>
                          </a:solidFill>
                          <a:effectLst/>
                          <a:latin typeface="Trebuchet MS" pitchFamily="34" charset="0"/>
                          <a:cs typeface="Times New Roman" pitchFamily="18" charset="0"/>
                        </a:rPr>
                        <a:t>Pembelajaran Abad Keduapuluh Satu</a:t>
                      </a:r>
                      <a:r>
                        <a:rPr kumimoji="0" lang="en-GB" sz="1800" b="0" i="0" u="none" strike="noStrike" cap="none" normalizeH="0" baseline="0" smtClean="0">
                          <a:ln>
                            <a:noFill/>
                          </a:ln>
                          <a:solidFill>
                            <a:schemeClr val="tx1"/>
                          </a:solidFill>
                          <a:effectLst/>
                          <a:latin typeface="Trebuchet MS"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Pct val="90000"/>
                        <a:buFontTx/>
                        <a:buNone/>
                        <a:tabLst/>
                      </a:pPr>
                      <a:r>
                        <a:rPr kumimoji="0" lang="en-GB" sz="1800" b="0" i="0" u="none" strike="noStrike" cap="none" normalizeH="0" baseline="0" smtClean="0">
                          <a:ln>
                            <a:noFill/>
                          </a:ln>
                          <a:solidFill>
                            <a:schemeClr val="tx1"/>
                          </a:solidFill>
                          <a:effectLst/>
                          <a:latin typeface="Trebuchet MS" pitchFamily="34" charset="0"/>
                          <a:cs typeface="Times New Roman" pitchFamily="18" charset="0"/>
                        </a:rPr>
                        <a:t>Tugas pendidikan dan pembelajaran adalah mempersiapkan orang untuk hidup di dunia yang pasang surut, yaitu dunia tempat setiap orang harus mengerahkan kekuatan pikiran dan hati mereka sepenuhnya dan bertindak berdasarkan kreativitas yang penuh kesadaran, bukan sesuatu yang mudah diramalkan dan tidak membutuhkan pikiran. Bukan menghasilkan manusia “fotokopi” seperti Abad Sembilan Belas, tetapi kini kita harus menghasilkan “tokoh orisinal” yang dapat mengerahkan sepenuhnya energi mereka yang potensial. Kita harus membebaskan kecerdasan setiap orang yang unik dan bukan menindasnya atas nama standarisasi atau “budaya perusahaan”.</a:t>
                      </a:r>
                      <a:endParaRPr kumimoji="0" lang="en-GB" sz="1600" b="0" i="0" u="none" strike="noStrike" cap="none" normalizeH="0" baseline="0" smtClean="0">
                        <a:ln>
                          <a:noFill/>
                        </a:ln>
                        <a:solidFill>
                          <a:schemeClr val="tx1"/>
                        </a:solidFill>
                        <a:effectLst/>
                        <a:latin typeface="Trebuchet MS" pitchFamily="34" charset="0"/>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chemeClr val="bg1"/>
                    </a:solidFill>
                  </a:tcPr>
                </a:tc>
              </a:tr>
            </a:tbl>
          </a:graphicData>
        </a:graphic>
      </p:graphicFrame>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026"/>
          <p:cNvSpPr txBox="1">
            <a:spLocks noChangeArrowheads="1"/>
          </p:cNvSpPr>
          <p:nvPr/>
        </p:nvSpPr>
        <p:spPr bwMode="auto">
          <a:xfrm rot="-278534">
            <a:off x="473075" y="995363"/>
            <a:ext cx="8737600" cy="5487987"/>
          </a:xfrm>
          <a:prstGeom prst="rect">
            <a:avLst/>
          </a:prstGeom>
          <a:gradFill rotWithShape="1">
            <a:gsLst>
              <a:gs pos="0">
                <a:srgbClr val="5C7A90"/>
              </a:gs>
              <a:gs pos="100000">
                <a:schemeClr val="folHlink"/>
              </a:gs>
            </a:gsLst>
            <a:lin ang="5400000" scaled="1"/>
          </a:gradFill>
          <a:ln w="12700" cap="sq">
            <a:noFill/>
            <a:miter lim="800000"/>
            <a:headEnd type="none" w="sm" len="sm"/>
            <a:tailEnd type="none" w="sm" len="sm"/>
          </a:ln>
          <a:effectLst/>
        </p:spPr>
        <p:txBody>
          <a:bodyPr>
            <a:spAutoFit/>
          </a:bodyPr>
          <a:lstStyle/>
          <a:p>
            <a:pPr marL="374650" indent="-374650" algn="ctr">
              <a:spcBef>
                <a:spcPct val="50000"/>
              </a:spcBef>
            </a:pPr>
            <a:r>
              <a:rPr kumimoji="0" lang="en-US" sz="6000" b="1">
                <a:solidFill>
                  <a:srgbClr val="000000"/>
                </a:solidFill>
                <a:effectLst>
                  <a:outerShdw blurRad="38100" dist="38100" dir="2700000" algn="tl">
                    <a:srgbClr val="FFFFFF"/>
                  </a:outerShdw>
                </a:effectLst>
                <a:latin typeface="High Tower Text" pitchFamily="18" charset="0"/>
              </a:rPr>
              <a:t>Belajar adalah proses menciptakan hubungan antara sesuatu yang sudah Anda pahami dan sesuatu yang baru</a:t>
            </a:r>
            <a:r>
              <a:rPr kumimoji="0" lang="en-US" sz="5400" b="1">
                <a:solidFill>
                  <a:srgbClr val="FFFF00"/>
                </a:solidFill>
                <a:effectLst>
                  <a:outerShdw blurRad="38100" dist="38100" dir="2700000" algn="tl">
                    <a:srgbClr val="000000"/>
                  </a:outerShdw>
                </a:effectLst>
                <a:latin typeface="High Tower Text" pitchFamily="18" charset="0"/>
              </a:rPr>
              <a:t> </a:t>
            </a:r>
          </a:p>
          <a:p>
            <a:pPr marL="374650" indent="-374650" algn="ctr">
              <a:spcBef>
                <a:spcPct val="50000"/>
              </a:spcBef>
            </a:pPr>
            <a:r>
              <a:rPr kumimoji="0" lang="en-US" sz="3600">
                <a:solidFill>
                  <a:srgbClr val="003300"/>
                </a:solidFill>
                <a:effectLst>
                  <a:outerShdw blurRad="38100" dist="38100" dir="2700000" algn="tl">
                    <a:srgbClr val="000000"/>
                  </a:outerShdw>
                </a:effectLst>
                <a:latin typeface="High Tower Text" pitchFamily="18" charset="0"/>
              </a:rPr>
              <a:t>[Anthony Robbins]</a:t>
            </a:r>
            <a:endParaRPr kumimoji="0" lang="en-US" sz="4000">
              <a:solidFill>
                <a:srgbClr val="003300"/>
              </a:solidFill>
              <a:effectLst>
                <a:outerShdw blurRad="38100" dist="38100" dir="2700000" algn="tl">
                  <a:srgbClr val="000000"/>
                </a:outerShdw>
              </a:effectLst>
              <a:latin typeface="High Tower Text" pitchFamily="18" charset="0"/>
            </a:endParaRPr>
          </a:p>
        </p:txBody>
      </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Text Box 2"/>
          <p:cNvSpPr txBox="1">
            <a:spLocks noChangeArrowheads="1"/>
          </p:cNvSpPr>
          <p:nvPr/>
        </p:nvSpPr>
        <p:spPr bwMode="auto">
          <a:xfrm rot="-602381">
            <a:off x="492125" y="1514475"/>
            <a:ext cx="8737600" cy="4389438"/>
          </a:xfrm>
          <a:prstGeom prst="rect">
            <a:avLst/>
          </a:prstGeom>
          <a:gradFill rotWithShape="1">
            <a:gsLst>
              <a:gs pos="0">
                <a:srgbClr val="5C7A90"/>
              </a:gs>
              <a:gs pos="100000">
                <a:schemeClr val="folHlink"/>
              </a:gs>
            </a:gsLst>
            <a:lin ang="5400000" scaled="1"/>
          </a:gradFill>
          <a:ln w="12700" cap="sq">
            <a:noFill/>
            <a:miter lim="800000"/>
            <a:headEnd type="none" w="sm" len="sm"/>
            <a:tailEnd type="none" w="sm" len="sm"/>
          </a:ln>
          <a:effectLst/>
        </p:spPr>
        <p:txBody>
          <a:bodyPr>
            <a:spAutoFit/>
          </a:bodyPr>
          <a:lstStyle/>
          <a:p>
            <a:pPr marL="374650" indent="-374650" algn="ctr">
              <a:spcBef>
                <a:spcPct val="50000"/>
              </a:spcBef>
            </a:pPr>
            <a:r>
              <a:rPr kumimoji="0" lang="en-US" sz="5400" b="1">
                <a:solidFill>
                  <a:srgbClr val="000000"/>
                </a:solidFill>
                <a:effectLst>
                  <a:outerShdw blurRad="38100" dist="38100" dir="2700000" algn="tl">
                    <a:srgbClr val="FFFFFF"/>
                  </a:outerShdw>
                </a:effectLst>
                <a:latin typeface="Lucida Bright" pitchFamily="18" charset="0"/>
              </a:rPr>
              <a:t>Barang siapa yang tidak belajar di waktu kecil, </a:t>
            </a:r>
            <a:r>
              <a:rPr kumimoji="0" lang="en-US" sz="6000" b="1">
                <a:solidFill>
                  <a:srgbClr val="000000"/>
                </a:solidFill>
                <a:effectLst>
                  <a:outerShdw blurRad="38100" dist="38100" dir="2700000" algn="tl">
                    <a:srgbClr val="FFFFFF"/>
                  </a:outerShdw>
                </a:effectLst>
                <a:latin typeface="Lucida Bright" pitchFamily="18" charset="0"/>
              </a:rPr>
              <a:t>dia tidak akan maju di waktu besar.</a:t>
            </a:r>
            <a:r>
              <a:rPr kumimoji="0" lang="en-US" sz="5400" b="1">
                <a:solidFill>
                  <a:srgbClr val="FFFF00"/>
                </a:solidFill>
                <a:effectLst>
                  <a:outerShdw blurRad="38100" dist="38100" dir="2700000" algn="tl">
                    <a:srgbClr val="000000"/>
                  </a:outerShdw>
                </a:effectLst>
                <a:latin typeface="Lucida Bright" pitchFamily="18" charset="0"/>
              </a:rPr>
              <a:t> </a:t>
            </a:r>
          </a:p>
          <a:p>
            <a:pPr marL="374650" indent="-374650" algn="ctr">
              <a:spcBef>
                <a:spcPct val="50000"/>
              </a:spcBef>
            </a:pPr>
            <a:r>
              <a:rPr kumimoji="0" lang="en-US" sz="3600">
                <a:solidFill>
                  <a:srgbClr val="003300"/>
                </a:solidFill>
                <a:effectLst>
                  <a:outerShdw blurRad="38100" dist="38100" dir="2700000" algn="tl">
                    <a:srgbClr val="000000"/>
                  </a:outerShdw>
                </a:effectLst>
                <a:latin typeface="Lucida Bright" pitchFamily="18" charset="0"/>
              </a:rPr>
              <a:t>[Ali bin Abi Thalib]</a:t>
            </a:r>
            <a:endParaRPr kumimoji="0" lang="en-US" sz="4000">
              <a:solidFill>
                <a:srgbClr val="003300"/>
              </a:solidFill>
              <a:effectLst>
                <a:outerShdw blurRad="38100" dist="38100" dir="2700000" algn="tl">
                  <a:srgbClr val="000000"/>
                </a:outerShdw>
              </a:effectLst>
              <a:latin typeface="Lucida Bright" pitchFamily="18" charset="0"/>
            </a:endParaRPr>
          </a:p>
        </p:txBody>
      </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ext Box 2"/>
          <p:cNvSpPr txBox="1">
            <a:spLocks noChangeArrowheads="1"/>
          </p:cNvSpPr>
          <p:nvPr/>
        </p:nvSpPr>
        <p:spPr bwMode="auto">
          <a:xfrm>
            <a:off x="-155575" y="838200"/>
            <a:ext cx="9144000" cy="4941888"/>
          </a:xfrm>
          <a:prstGeom prst="rect">
            <a:avLst/>
          </a:prstGeom>
          <a:gradFill rotWithShape="1">
            <a:gsLst>
              <a:gs pos="0">
                <a:srgbClr val="5C7A90"/>
              </a:gs>
              <a:gs pos="100000">
                <a:schemeClr val="folHlink"/>
              </a:gs>
            </a:gsLst>
            <a:lin ang="5400000" scaled="1"/>
          </a:gradFill>
          <a:ln w="12700" cap="sq">
            <a:noFill/>
            <a:miter lim="800000"/>
            <a:headEnd type="none" w="sm" len="sm"/>
            <a:tailEnd type="none" w="sm" len="sm"/>
          </a:ln>
          <a:effectLst/>
        </p:spPr>
        <p:txBody>
          <a:bodyPr>
            <a:spAutoFit/>
          </a:bodyPr>
          <a:lstStyle/>
          <a:p>
            <a:pPr marL="374650" indent="-374650" algn="ctr">
              <a:spcBef>
                <a:spcPct val="50000"/>
              </a:spcBef>
            </a:pPr>
            <a:r>
              <a:rPr kumimoji="0" lang="en-US" sz="6600" b="1">
                <a:effectLst>
                  <a:outerShdw blurRad="38100" dist="38100" dir="2700000" algn="tl">
                    <a:srgbClr val="000000"/>
                  </a:outerShdw>
                </a:effectLst>
                <a:latin typeface="High Tower Text" pitchFamily="18" charset="0"/>
              </a:rPr>
              <a:t>Belajar adalah interaksi yang mengubah potensi menjadi pancaran dahsyat keunikan diri </a:t>
            </a:r>
          </a:p>
          <a:p>
            <a:pPr marL="374650" indent="-374650" algn="ctr">
              <a:spcBef>
                <a:spcPct val="50000"/>
              </a:spcBef>
            </a:pPr>
            <a:r>
              <a:rPr kumimoji="0" lang="en-US" sz="3600">
                <a:solidFill>
                  <a:srgbClr val="33CC33"/>
                </a:solidFill>
                <a:effectLst>
                  <a:outerShdw blurRad="38100" dist="38100" dir="2700000" algn="tl">
                    <a:srgbClr val="000000"/>
                  </a:outerShdw>
                </a:effectLst>
                <a:latin typeface="High Tower Text" pitchFamily="18" charset="0"/>
              </a:rPr>
              <a:t>[Bobbi DePotter dan Mike Hernacki]</a:t>
            </a:r>
            <a:endParaRPr kumimoji="0" lang="en-US" sz="4000">
              <a:solidFill>
                <a:srgbClr val="33CC33"/>
              </a:solidFill>
              <a:effectLst>
                <a:outerShdw blurRad="38100" dist="38100" dir="2700000" algn="tl">
                  <a:srgbClr val="000000"/>
                </a:outerShdw>
              </a:effectLst>
              <a:latin typeface="High Tower Text" pitchFamily="18" charset="0"/>
            </a:endParaRPr>
          </a:p>
        </p:txBody>
      </p:sp>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rot="-202854">
            <a:off x="133350" y="763588"/>
            <a:ext cx="8737600" cy="4129087"/>
          </a:xfrm>
          <a:prstGeom prst="rect">
            <a:avLst/>
          </a:prstGeom>
          <a:gradFill rotWithShape="1">
            <a:gsLst>
              <a:gs pos="0">
                <a:srgbClr val="000082"/>
              </a:gs>
              <a:gs pos="30000">
                <a:srgbClr val="66008F"/>
              </a:gs>
              <a:gs pos="64999">
                <a:srgbClr val="BA0066"/>
              </a:gs>
              <a:gs pos="89999">
                <a:srgbClr val="FF0000"/>
              </a:gs>
              <a:gs pos="100000">
                <a:srgbClr val="FF8200"/>
              </a:gs>
            </a:gsLst>
            <a:lin ang="5400000" scaled="1"/>
          </a:gradFill>
          <a:ln w="12700" cap="sq">
            <a:solidFill>
              <a:srgbClr val="6699FF"/>
            </a:solidFill>
            <a:miter lim="800000"/>
            <a:headEnd type="none" w="sm" len="sm"/>
            <a:tailEnd type="none" w="sm" len="sm"/>
          </a:ln>
          <a:effectLst/>
        </p:spPr>
        <p:txBody>
          <a:bodyPr>
            <a:spAutoFit/>
          </a:bodyPr>
          <a:lstStyle/>
          <a:p>
            <a:pPr marL="374650" indent="-374650" algn="ctr">
              <a:lnSpc>
                <a:spcPts val="5800"/>
              </a:lnSpc>
            </a:pPr>
            <a:r>
              <a:rPr kumimoji="0" lang="en-US" sz="3600" b="1">
                <a:effectLst>
                  <a:outerShdw blurRad="38100" dist="38100" dir="2700000" algn="tl">
                    <a:srgbClr val="000000"/>
                  </a:outerShdw>
                </a:effectLst>
                <a:latin typeface="Lucida Bright" pitchFamily="18" charset="0"/>
              </a:rPr>
              <a:t>Belajar harus mampu mengubah diri pembelajar menjadi diri yang lain dan baru. Jika pembelajaran tidak mampu mengubah diri pembelajar, maka pembelajaran itu sia-sia</a:t>
            </a:r>
            <a:r>
              <a:rPr kumimoji="0" lang="en-US" sz="3600" b="1">
                <a:solidFill>
                  <a:schemeClr val="bg2"/>
                </a:solidFill>
                <a:effectLst>
                  <a:outerShdw blurRad="38100" dist="38100" dir="2700000" algn="tl">
                    <a:srgbClr val="FFFFFF"/>
                  </a:outerShdw>
                </a:effectLst>
                <a:latin typeface="Lucida Bright" pitchFamily="18" charset="0"/>
              </a:rPr>
              <a:t> </a:t>
            </a:r>
          </a:p>
          <a:p>
            <a:pPr marL="374650" indent="-374650" algn="ctr">
              <a:lnSpc>
                <a:spcPct val="80000"/>
              </a:lnSpc>
            </a:pPr>
            <a:r>
              <a:rPr kumimoji="0" lang="en-US" sz="2800">
                <a:solidFill>
                  <a:schemeClr val="tx2"/>
                </a:solidFill>
                <a:effectLst>
                  <a:outerShdw blurRad="38100" dist="38100" dir="2700000" algn="tl">
                    <a:srgbClr val="000000"/>
                  </a:outerShdw>
                </a:effectLst>
                <a:latin typeface="Lucida Bright" pitchFamily="18" charset="0"/>
              </a:rPr>
              <a:t>[Dave Meier, </a:t>
            </a:r>
            <a:r>
              <a:rPr kumimoji="0" lang="en-US" sz="2800" i="1">
                <a:solidFill>
                  <a:schemeClr val="tx2"/>
                </a:solidFill>
                <a:effectLst>
                  <a:outerShdw blurRad="38100" dist="38100" dir="2700000" algn="tl">
                    <a:srgbClr val="000000"/>
                  </a:outerShdw>
                </a:effectLst>
                <a:latin typeface="Lucida Bright" pitchFamily="18" charset="0"/>
              </a:rPr>
              <a:t>Accelerated Learning</a:t>
            </a:r>
            <a:r>
              <a:rPr kumimoji="0" lang="en-US" sz="2800">
                <a:solidFill>
                  <a:schemeClr val="tx2"/>
                </a:solidFill>
                <a:effectLst>
                  <a:outerShdw blurRad="38100" dist="38100" dir="2700000" algn="tl">
                    <a:srgbClr val="000000"/>
                  </a:outerShdw>
                </a:effectLst>
                <a:latin typeface="Lucida Bright" pitchFamily="18" charset="0"/>
              </a:rPr>
              <a:t>]</a:t>
            </a:r>
          </a:p>
        </p:txBody>
      </p:sp>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ext Box 2"/>
          <p:cNvSpPr txBox="1">
            <a:spLocks noChangeArrowheads="1"/>
          </p:cNvSpPr>
          <p:nvPr/>
        </p:nvSpPr>
        <p:spPr bwMode="auto">
          <a:xfrm rot="641197">
            <a:off x="182563" y="1516063"/>
            <a:ext cx="8737600" cy="4205287"/>
          </a:xfrm>
          <a:prstGeom prst="rect">
            <a:avLst/>
          </a:prstGeom>
          <a:solidFill>
            <a:schemeClr val="accent2"/>
          </a:solidFill>
          <a:ln w="12700" cap="sq">
            <a:noFill/>
            <a:miter lim="800000"/>
            <a:headEnd type="none" w="sm" len="sm"/>
            <a:tailEnd type="none" w="sm" len="sm"/>
          </a:ln>
          <a:effectLst/>
        </p:spPr>
        <p:txBody>
          <a:bodyPr>
            <a:spAutoFit/>
          </a:bodyPr>
          <a:lstStyle/>
          <a:p>
            <a:pPr marL="374650" indent="-374650" algn="ctr"/>
            <a:r>
              <a:rPr kumimoji="0" lang="en-US" sz="5400" b="1">
                <a:solidFill>
                  <a:schemeClr val="bg2"/>
                </a:solidFill>
                <a:effectLst>
                  <a:outerShdw blurRad="38100" dist="38100" dir="2700000" algn="tl">
                    <a:srgbClr val="FFFFFF"/>
                  </a:outerShdw>
                </a:effectLst>
                <a:latin typeface="Lucida Bright" pitchFamily="18" charset="0"/>
              </a:rPr>
              <a:t>Belajar-mengajar </a:t>
            </a:r>
          </a:p>
          <a:p>
            <a:pPr marL="374650" indent="-374650" algn="ctr"/>
            <a:r>
              <a:rPr kumimoji="0" lang="en-US" sz="5400" b="1">
                <a:solidFill>
                  <a:schemeClr val="bg2"/>
                </a:solidFill>
                <a:effectLst>
                  <a:outerShdw blurRad="38100" dist="38100" dir="2700000" algn="tl">
                    <a:srgbClr val="FFFFFF"/>
                  </a:outerShdw>
                </a:effectLst>
                <a:latin typeface="Lucida Bright" pitchFamily="18" charset="0"/>
              </a:rPr>
              <a:t>pada masa kini harus lebih mementingkan </a:t>
            </a:r>
            <a:r>
              <a:rPr kumimoji="0" lang="en-US" sz="5400" b="1" i="1">
                <a:solidFill>
                  <a:schemeClr val="bg2"/>
                </a:solidFill>
                <a:effectLst>
                  <a:outerShdw blurRad="38100" dist="38100" dir="2700000" algn="tl">
                    <a:srgbClr val="FFFFFF"/>
                  </a:outerShdw>
                </a:effectLst>
                <a:latin typeface="Lucida Bright" pitchFamily="18" charset="0"/>
              </a:rPr>
              <a:t>HOW</a:t>
            </a:r>
            <a:r>
              <a:rPr kumimoji="0" lang="en-US" sz="5400" b="1">
                <a:solidFill>
                  <a:schemeClr val="bg2"/>
                </a:solidFill>
                <a:effectLst>
                  <a:outerShdw blurRad="38100" dist="38100" dir="2700000" algn="tl">
                    <a:srgbClr val="FFFFFF"/>
                  </a:outerShdw>
                </a:effectLst>
                <a:latin typeface="Lucida Bright" pitchFamily="18" charset="0"/>
              </a:rPr>
              <a:t> ketimbang </a:t>
            </a:r>
            <a:r>
              <a:rPr kumimoji="0" lang="en-US" sz="5400" b="1" i="1">
                <a:solidFill>
                  <a:schemeClr val="bg2"/>
                </a:solidFill>
                <a:effectLst>
                  <a:outerShdw blurRad="38100" dist="38100" dir="2700000" algn="tl">
                    <a:srgbClr val="FFFFFF"/>
                  </a:outerShdw>
                </a:effectLst>
                <a:latin typeface="Lucida Bright" pitchFamily="18" charset="0"/>
              </a:rPr>
              <a:t>WHAT</a:t>
            </a:r>
            <a:endParaRPr kumimoji="0" lang="en-US" sz="4800" b="1" i="1">
              <a:solidFill>
                <a:schemeClr val="bg2"/>
              </a:solidFill>
              <a:effectLst>
                <a:outerShdw blurRad="38100" dist="38100" dir="2700000" algn="tl">
                  <a:srgbClr val="FFFFFF"/>
                </a:outerShdw>
              </a:effectLst>
              <a:latin typeface="Lucida Bright" pitchFamily="18" charset="0"/>
            </a:endParaRPr>
          </a:p>
          <a:p>
            <a:pPr marL="374650" indent="-374650" algn="ctr">
              <a:spcBef>
                <a:spcPct val="50000"/>
              </a:spcBef>
            </a:pPr>
            <a:r>
              <a:rPr kumimoji="0" lang="en-US" sz="3600">
                <a:effectLst>
                  <a:outerShdw blurRad="38100" dist="38100" dir="2700000" algn="tl">
                    <a:srgbClr val="000000"/>
                  </a:outerShdw>
                </a:effectLst>
                <a:latin typeface="Lucida Bright" pitchFamily="18" charset="0"/>
              </a:rPr>
              <a:t>[</a:t>
            </a:r>
            <a:r>
              <a:rPr kumimoji="0" lang="en-US" sz="3200">
                <a:solidFill>
                  <a:srgbClr val="6699FF"/>
                </a:solidFill>
                <a:effectLst>
                  <a:outerShdw blurRad="38100" dist="38100" dir="2700000" algn="tl">
                    <a:srgbClr val="000000"/>
                  </a:outerShdw>
                </a:effectLst>
                <a:latin typeface="Lucida Bright" pitchFamily="18" charset="0"/>
              </a:rPr>
              <a:t>Colin Rose, praktisi Accelerated Learning</a:t>
            </a:r>
            <a:r>
              <a:rPr kumimoji="0" lang="en-US" sz="3600">
                <a:effectLst>
                  <a:outerShdw blurRad="38100" dist="38100" dir="2700000" algn="tl">
                    <a:srgbClr val="000000"/>
                  </a:outerShdw>
                </a:effectLst>
                <a:latin typeface="Lucida Bright" pitchFamily="18" charset="0"/>
              </a:rPr>
              <a:t>]</a:t>
            </a:r>
            <a:endParaRPr kumimoji="0" lang="en-US" sz="4000">
              <a:effectLst>
                <a:outerShdw blurRad="38100" dist="38100" dir="2700000" algn="tl">
                  <a:srgbClr val="000000"/>
                </a:outerShdw>
              </a:effectLst>
              <a:latin typeface="Lucida Bright" pitchFamily="18" charset="0"/>
            </a:endParaRPr>
          </a:p>
        </p:txBody>
      </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ext Box 2"/>
          <p:cNvSpPr txBox="1">
            <a:spLocks noChangeArrowheads="1"/>
          </p:cNvSpPr>
          <p:nvPr/>
        </p:nvSpPr>
        <p:spPr bwMode="auto">
          <a:xfrm rot="-334007">
            <a:off x="228600" y="1527175"/>
            <a:ext cx="8915400" cy="4940300"/>
          </a:xfrm>
          <a:prstGeom prst="rect">
            <a:avLst/>
          </a:prstGeom>
          <a:gradFill rotWithShape="1">
            <a:gsLst>
              <a:gs pos="0">
                <a:srgbClr val="000082"/>
              </a:gs>
              <a:gs pos="30000">
                <a:srgbClr val="66008F"/>
              </a:gs>
              <a:gs pos="64999">
                <a:srgbClr val="BA0066"/>
              </a:gs>
              <a:gs pos="89999">
                <a:srgbClr val="FF0000"/>
              </a:gs>
              <a:gs pos="100000">
                <a:srgbClr val="FF8200"/>
              </a:gs>
            </a:gsLst>
            <a:lin ang="5400000" scaled="1"/>
          </a:gradFill>
          <a:ln w="12700" cap="sq">
            <a:noFill/>
            <a:miter lim="800000"/>
            <a:headEnd type="none" w="sm" len="sm"/>
            <a:tailEnd type="none" w="sm" len="sm"/>
          </a:ln>
          <a:effectLst/>
        </p:spPr>
        <p:txBody>
          <a:bodyPr>
            <a:spAutoFit/>
          </a:bodyPr>
          <a:lstStyle/>
          <a:p>
            <a:pPr marL="374650" indent="-374650" algn="ctr">
              <a:spcBef>
                <a:spcPct val="50000"/>
              </a:spcBef>
            </a:pPr>
            <a:r>
              <a:rPr kumimoji="0" lang="en-US" sz="8800">
                <a:solidFill>
                  <a:srgbClr val="6699FF"/>
                </a:solidFill>
                <a:effectLst>
                  <a:outerShdw blurRad="38100" dist="38100" dir="2700000" algn="tl">
                    <a:srgbClr val="000000"/>
                  </a:outerShdw>
                </a:effectLst>
                <a:latin typeface="Lucida Bright" pitchFamily="18" charset="0"/>
              </a:rPr>
              <a:t>Learning is most effective when it’s fun</a:t>
            </a:r>
            <a:endParaRPr kumimoji="0" lang="en-US" sz="9600">
              <a:solidFill>
                <a:srgbClr val="6699FF"/>
              </a:solidFill>
              <a:effectLst>
                <a:outerShdw blurRad="38100" dist="38100" dir="2700000" algn="tl">
                  <a:srgbClr val="000000"/>
                </a:outerShdw>
              </a:effectLst>
              <a:latin typeface="Lucida Bright" pitchFamily="18" charset="0"/>
            </a:endParaRPr>
          </a:p>
          <a:p>
            <a:pPr marL="374650" indent="-374650" algn="ctr">
              <a:spcBef>
                <a:spcPct val="50000"/>
              </a:spcBef>
            </a:pPr>
            <a:r>
              <a:rPr kumimoji="0" lang="en-US" sz="3600">
                <a:solidFill>
                  <a:srgbClr val="FFFFCC"/>
                </a:solidFill>
                <a:effectLst>
                  <a:outerShdw blurRad="38100" dist="38100" dir="2700000" algn="tl">
                    <a:srgbClr val="000000"/>
                  </a:outerShdw>
                </a:effectLst>
                <a:latin typeface="Freedom Condensed" pitchFamily="2" charset="0"/>
              </a:rPr>
              <a:t>[</a:t>
            </a:r>
            <a:r>
              <a:rPr kumimoji="0" lang="en-US" sz="3200">
                <a:solidFill>
                  <a:srgbClr val="FFFFCC"/>
                </a:solidFill>
                <a:effectLst>
                  <a:outerShdw blurRad="38100" dist="38100" dir="2700000" algn="tl">
                    <a:srgbClr val="000000"/>
                  </a:outerShdw>
                </a:effectLst>
                <a:latin typeface="Freedom Condensed" pitchFamily="2" charset="0"/>
              </a:rPr>
              <a:t>Peter Kline]</a:t>
            </a:r>
            <a:endParaRPr kumimoji="0" lang="en-US" sz="4000">
              <a:solidFill>
                <a:srgbClr val="FFFFCC"/>
              </a:solidFill>
              <a:effectLst>
                <a:outerShdw blurRad="38100" dist="38100" dir="2700000" algn="tl">
                  <a:srgbClr val="000000"/>
                </a:outerShdw>
              </a:effectLst>
              <a:latin typeface="Freedom Condensed" pitchFamily="2" charset="0"/>
            </a:endParaRP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p:cNvSpPr txBox="1">
            <a:spLocks noChangeArrowheads="1"/>
          </p:cNvSpPr>
          <p:nvPr/>
        </p:nvSpPr>
        <p:spPr bwMode="auto">
          <a:xfrm rot="-289007">
            <a:off x="4763" y="989013"/>
            <a:ext cx="8737600" cy="5329237"/>
          </a:xfrm>
          <a:prstGeom prst="rect">
            <a:avLst/>
          </a:prstGeom>
          <a:gradFill rotWithShape="1">
            <a:gsLst>
              <a:gs pos="0">
                <a:srgbClr val="000082"/>
              </a:gs>
              <a:gs pos="30000">
                <a:srgbClr val="66008F"/>
              </a:gs>
              <a:gs pos="64999">
                <a:srgbClr val="BA0066"/>
              </a:gs>
              <a:gs pos="89999">
                <a:srgbClr val="FF0000"/>
              </a:gs>
              <a:gs pos="100000">
                <a:srgbClr val="FF8200"/>
              </a:gs>
            </a:gsLst>
            <a:lin ang="5400000" scaled="1"/>
          </a:gradFill>
          <a:ln w="12700" cap="sq">
            <a:noFill/>
            <a:miter lim="800000"/>
            <a:headEnd type="none" w="sm" len="sm"/>
            <a:tailEnd type="none" w="sm" len="sm"/>
          </a:ln>
          <a:effectLst/>
        </p:spPr>
        <p:txBody>
          <a:bodyPr>
            <a:spAutoFit/>
          </a:bodyPr>
          <a:lstStyle/>
          <a:p>
            <a:pPr marL="374650" indent="-374650" algn="ctr">
              <a:spcBef>
                <a:spcPct val="50000"/>
              </a:spcBef>
            </a:pPr>
            <a:r>
              <a:rPr kumimoji="0" lang="en-US" sz="4400">
                <a:solidFill>
                  <a:srgbClr val="FFFFCC"/>
                </a:solidFill>
                <a:effectLst>
                  <a:outerShdw blurRad="38100" dist="38100" dir="2700000" algn="tl">
                    <a:srgbClr val="000000"/>
                  </a:outerShdw>
                </a:effectLst>
                <a:latin typeface="Lucida Bright" pitchFamily="18" charset="0"/>
              </a:rPr>
              <a:t>Kegembiraan dalam belajar berarti bangkitnya minat, adanya keterlibatan penuh, terciptanya makna, pemahaman, dan nilai yang membahagiakan pada diri si pembelajar</a:t>
            </a:r>
          </a:p>
          <a:p>
            <a:pPr marL="374650" indent="-374650" algn="ctr">
              <a:spcBef>
                <a:spcPct val="50000"/>
              </a:spcBef>
            </a:pPr>
            <a:r>
              <a:rPr kumimoji="0" lang="en-US">
                <a:solidFill>
                  <a:srgbClr val="FFFFCC"/>
                </a:solidFill>
                <a:effectLst>
                  <a:outerShdw blurRad="38100" dist="38100" dir="2700000" algn="tl">
                    <a:srgbClr val="000000"/>
                  </a:outerShdw>
                </a:effectLst>
                <a:latin typeface="Lucida Bright" pitchFamily="18" charset="0"/>
              </a:rPr>
              <a:t>[</a:t>
            </a:r>
            <a:r>
              <a:rPr kumimoji="0" lang="en-US" sz="2000">
                <a:solidFill>
                  <a:srgbClr val="FFFFCC"/>
                </a:solidFill>
                <a:effectLst>
                  <a:outerShdw blurRad="38100" dist="38100" dir="2700000" algn="tl">
                    <a:srgbClr val="000000"/>
                  </a:outerShdw>
                </a:effectLst>
                <a:latin typeface="Lucida Bright" pitchFamily="18" charset="0"/>
              </a:rPr>
              <a:t>Dave Meier, pakar Accelerated Learning]</a:t>
            </a:r>
            <a:endParaRPr kumimoji="0" lang="en-US" sz="2800">
              <a:solidFill>
                <a:srgbClr val="FFFFCC"/>
              </a:solidFill>
              <a:effectLst>
                <a:outerShdw blurRad="38100" dist="38100" dir="2700000" algn="tl">
                  <a:srgbClr val="000000"/>
                </a:outerShdw>
              </a:effectLst>
              <a:latin typeface="Lucida Bright" pitchFamily="18" charset="0"/>
            </a:endParaRPr>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ext Box 2"/>
          <p:cNvSpPr txBox="1">
            <a:spLocks noChangeArrowheads="1"/>
          </p:cNvSpPr>
          <p:nvPr/>
        </p:nvSpPr>
        <p:spPr bwMode="auto">
          <a:xfrm>
            <a:off x="3175" y="838200"/>
            <a:ext cx="9302750" cy="4481513"/>
          </a:xfrm>
          <a:prstGeom prst="rect">
            <a:avLst/>
          </a:prstGeom>
          <a:gradFill rotWithShape="1">
            <a:gsLst>
              <a:gs pos="0">
                <a:srgbClr val="000082"/>
              </a:gs>
              <a:gs pos="30000">
                <a:srgbClr val="66008F"/>
              </a:gs>
              <a:gs pos="64999">
                <a:srgbClr val="BA0066"/>
              </a:gs>
              <a:gs pos="89999">
                <a:srgbClr val="FF0000"/>
              </a:gs>
              <a:gs pos="100000">
                <a:srgbClr val="FF8200"/>
              </a:gs>
            </a:gsLst>
            <a:lin ang="5400000" scaled="1"/>
          </a:gradFill>
          <a:ln w="12700" cap="sq">
            <a:noFill/>
            <a:miter lim="800000"/>
            <a:headEnd type="none" w="sm" len="sm"/>
            <a:tailEnd type="none" w="sm" len="sm"/>
          </a:ln>
          <a:effectLst/>
        </p:spPr>
        <p:txBody>
          <a:bodyPr>
            <a:spAutoFit/>
          </a:bodyPr>
          <a:lstStyle/>
          <a:p>
            <a:pPr marL="374650" indent="-374650" algn="ctr">
              <a:spcBef>
                <a:spcPct val="50000"/>
              </a:spcBef>
            </a:pPr>
            <a:r>
              <a:rPr kumimoji="0" lang="en-US" sz="6000">
                <a:solidFill>
                  <a:schemeClr val="tx2"/>
                </a:solidFill>
                <a:effectLst>
                  <a:outerShdw blurRad="38100" dist="38100" dir="2700000" algn="tl">
                    <a:srgbClr val="000000"/>
                  </a:outerShdw>
                </a:effectLst>
                <a:latin typeface="Lucida Bright" pitchFamily="18" charset="0"/>
              </a:rPr>
              <a:t>Kegembiraan belajar akan membawa pembelajar kepada kebermaknaan belajar</a:t>
            </a:r>
            <a:r>
              <a:rPr kumimoji="0" lang="en-US" sz="6000">
                <a:solidFill>
                  <a:srgbClr val="3EB913"/>
                </a:solidFill>
                <a:effectLst>
                  <a:outerShdw blurRad="38100" dist="38100" dir="2700000" algn="tl">
                    <a:srgbClr val="000000"/>
                  </a:outerShdw>
                </a:effectLst>
                <a:latin typeface="Lucida Bright" pitchFamily="18" charset="0"/>
              </a:rPr>
              <a:t>.</a:t>
            </a:r>
          </a:p>
          <a:p>
            <a:pPr marL="374650" indent="-374650" algn="ctr">
              <a:spcBef>
                <a:spcPct val="50000"/>
              </a:spcBef>
            </a:pPr>
            <a:r>
              <a:rPr kumimoji="0" lang="en-US" sz="3200">
                <a:effectLst>
                  <a:outerShdw blurRad="38100" dist="38100" dir="2700000" algn="tl">
                    <a:srgbClr val="000000"/>
                  </a:outerShdw>
                </a:effectLst>
                <a:latin typeface="Lucida Bright" pitchFamily="18" charset="0"/>
              </a:rPr>
              <a:t>[</a:t>
            </a:r>
            <a:r>
              <a:rPr kumimoji="0" lang="en-US">
                <a:effectLst>
                  <a:outerShdw blurRad="38100" dist="38100" dir="2700000" algn="tl">
                    <a:srgbClr val="000000"/>
                  </a:outerShdw>
                </a:effectLst>
                <a:latin typeface="Lucida Bright" pitchFamily="18" charset="0"/>
              </a:rPr>
              <a:t>Thomas Amstrong, praktisi Kecerdasan Majemuk</a:t>
            </a:r>
            <a:r>
              <a:rPr kumimoji="0" lang="en-US" sz="2800">
                <a:effectLst>
                  <a:outerShdw blurRad="38100" dist="38100" dir="2700000" algn="tl">
                    <a:srgbClr val="000000"/>
                  </a:outerShdw>
                </a:effectLst>
                <a:latin typeface="Lucida Bright" pitchFamily="18" charset="0"/>
              </a:rPr>
              <a:t>]</a:t>
            </a:r>
            <a:endParaRPr kumimoji="0" lang="en-US" sz="3600">
              <a:effectLst>
                <a:outerShdw blurRad="38100" dist="38100" dir="2700000" algn="tl">
                  <a:srgbClr val="000000"/>
                </a:outerShdw>
              </a:effectLst>
              <a:latin typeface="Lucida Bright" pitchFamily="18" charset="0"/>
            </a:endParaRPr>
          </a:p>
        </p:txBody>
      </p:sp>
    </p:spTree>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Business Plan">
  <a:themeElements>
    <a:clrScheme name="Business Plan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fontScheme name="Business Plan">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GB" sz="2400" b="0" i="0" u="none" strike="noStrike" cap="none" normalizeH="0" baseline="0" smtClean="0">
            <a:ln>
              <a:noFill/>
            </a:ln>
            <a:solidFill>
              <a:schemeClr val="tx1"/>
            </a:solidFill>
            <a:effectLst/>
            <a:latin typeface="Times New Roman" pitchFamily="18" charset="0"/>
            <a:cs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GB" sz="2400" b="0" i="0" u="none" strike="noStrike" cap="none" normalizeH="0" baseline="0" smtClean="0">
            <a:ln>
              <a:noFill/>
            </a:ln>
            <a:solidFill>
              <a:schemeClr val="tx1"/>
            </a:solidFill>
            <a:effectLst/>
            <a:latin typeface="Times New Roman" pitchFamily="18" charset="0"/>
            <a:cs typeface="Arial" charset="0"/>
          </a:defRPr>
        </a:defPPr>
      </a:lstStyle>
    </a:lnDef>
  </a:objectDefaults>
  <a:extraClrSchemeLst>
    <a:extraClrScheme>
      <a:clrScheme name="Business Plan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clrMap bg1="dk2" tx1="lt1" bg2="dk1" tx2="lt2" accent1="accent1" accent2="accent2" accent3="accent3" accent4="accent4" accent5="accent5" accent6="accent6" hlink="hlink" folHlink="folHlink"/>
    </a:extraClrScheme>
    <a:extraClrScheme>
      <a:clrScheme name="Business Plan 2">
        <a:dk1>
          <a:srgbClr val="000000"/>
        </a:dk1>
        <a:lt1>
          <a:srgbClr val="FFFFFF"/>
        </a:lt1>
        <a:dk2>
          <a:srgbClr val="006633"/>
        </a:dk2>
        <a:lt2>
          <a:srgbClr val="FFFFFF"/>
        </a:lt2>
        <a:accent1>
          <a:srgbClr val="009999"/>
        </a:accent1>
        <a:accent2>
          <a:srgbClr val="8263A2"/>
        </a:accent2>
        <a:accent3>
          <a:srgbClr val="FFFFFF"/>
        </a:accent3>
        <a:accent4>
          <a:srgbClr val="000000"/>
        </a:accent4>
        <a:accent5>
          <a:srgbClr val="AACACA"/>
        </a:accent5>
        <a:accent6>
          <a:srgbClr val="755992"/>
        </a:accent6>
        <a:hlink>
          <a:srgbClr val="0665C6"/>
        </a:hlink>
        <a:folHlink>
          <a:srgbClr val="71BB96"/>
        </a:folHlink>
      </a:clrScheme>
      <a:clrMap bg1="lt1" tx1="dk1" bg2="lt2" tx2="dk2" accent1="accent1" accent2="accent2" accent3="accent3" accent4="accent4" accent5="accent5" accent6="accent6" hlink="hlink" folHlink="folHlink"/>
    </a:extraClrScheme>
    <a:extraClrScheme>
      <a:clrScheme name="Business Plan 3">
        <a:dk1>
          <a:srgbClr val="000000"/>
        </a:dk1>
        <a:lt1>
          <a:srgbClr val="FFFFFF"/>
        </a:lt1>
        <a:dk2>
          <a:srgbClr val="000000"/>
        </a:dk2>
        <a:lt2>
          <a:srgbClr val="FFFFFF"/>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usiness Plan 4">
        <a:dk1>
          <a:srgbClr val="271A0D"/>
        </a:dk1>
        <a:lt1>
          <a:srgbClr val="EAEAEA"/>
        </a:lt1>
        <a:dk2>
          <a:srgbClr val="996633"/>
        </a:dk2>
        <a:lt2>
          <a:srgbClr val="FFFFCC"/>
        </a:lt2>
        <a:accent1>
          <a:srgbClr val="CC6600"/>
        </a:accent1>
        <a:accent2>
          <a:srgbClr val="FF9900"/>
        </a:accent2>
        <a:accent3>
          <a:srgbClr val="CAB8AD"/>
        </a:accent3>
        <a:accent4>
          <a:srgbClr val="C8C8C8"/>
        </a:accent4>
        <a:accent5>
          <a:srgbClr val="E2B8AA"/>
        </a:accent5>
        <a:accent6>
          <a:srgbClr val="E78A00"/>
        </a:accent6>
        <a:hlink>
          <a:srgbClr val="CC3300"/>
        </a:hlink>
        <a:folHlink>
          <a:srgbClr val="CA9561"/>
        </a:folHlink>
      </a:clrScheme>
      <a:clrMap bg1="dk2" tx1="lt1" bg2="dk1" tx2="lt2" accent1="accent1" accent2="accent2" accent3="accent3" accent4="accent4" accent5="accent5" accent6="accent6" hlink="hlink" folHlink="folHlink"/>
    </a:extraClrScheme>
    <a:extraClrScheme>
      <a:clrScheme name="Business Plan 5">
        <a:dk1>
          <a:srgbClr val="001428"/>
        </a:dk1>
        <a:lt1>
          <a:srgbClr val="DDDDDD"/>
        </a:lt1>
        <a:dk2>
          <a:srgbClr val="336699"/>
        </a:dk2>
        <a:lt2>
          <a:srgbClr val="CCFFCC"/>
        </a:lt2>
        <a:accent1>
          <a:srgbClr val="009999"/>
        </a:accent1>
        <a:accent2>
          <a:srgbClr val="8263A2"/>
        </a:accent2>
        <a:accent3>
          <a:srgbClr val="ADB8CA"/>
        </a:accent3>
        <a:accent4>
          <a:srgbClr val="BDBDBD"/>
        </a:accent4>
        <a:accent5>
          <a:srgbClr val="AACACA"/>
        </a:accent5>
        <a:accent6>
          <a:srgbClr val="755992"/>
        </a:accent6>
        <a:hlink>
          <a:srgbClr val="0665C6"/>
        </a:hlink>
        <a:folHlink>
          <a:srgbClr val="699BCD"/>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Business Plan</Template>
  <TotalTime>675</TotalTime>
  <Words>784</Words>
  <Application>Microsoft PowerPoint</Application>
  <PresentationFormat>On-screen Show (4:3)</PresentationFormat>
  <Paragraphs>105</Paragraphs>
  <Slides>18</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18</vt:i4>
      </vt:variant>
    </vt:vector>
  </HeadingPairs>
  <TitlesOfParts>
    <vt:vector size="30" baseType="lpstr">
      <vt:lpstr>Times New Roman</vt:lpstr>
      <vt:lpstr>Arial</vt:lpstr>
      <vt:lpstr>Wingdings</vt:lpstr>
      <vt:lpstr>Britannic Bold</vt:lpstr>
      <vt:lpstr>BodoniCondSSi</vt:lpstr>
      <vt:lpstr>High Tower Text</vt:lpstr>
      <vt:lpstr>Lucida Bright</vt:lpstr>
      <vt:lpstr>Freedom Condensed</vt:lpstr>
      <vt:lpstr>Bell MT</vt:lpstr>
      <vt:lpstr>Trebuchet MS</vt:lpstr>
      <vt:lpstr>Clarendon Condensed</vt:lpstr>
      <vt:lpstr>Business Plan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Company>debuz computer malang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waras</dc:creator>
  <cp:lastModifiedBy>ARIEF</cp:lastModifiedBy>
  <cp:revision>133</cp:revision>
  <dcterms:created xsi:type="dcterms:W3CDTF">2003-12-28T01:48:50Z</dcterms:created>
  <dcterms:modified xsi:type="dcterms:W3CDTF">2008-10-16T03:30:14Z</dcterms:modified>
</cp:coreProperties>
</file>